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sldIdLst>
    <p:sldId id="2147472531" r:id="rId2"/>
    <p:sldId id="2147472590" r:id="rId3"/>
    <p:sldId id="2147472579" r:id="rId4"/>
    <p:sldId id="2147472558" r:id="rId5"/>
    <p:sldId id="2147472527" r:id="rId6"/>
    <p:sldId id="2147472580" r:id="rId7"/>
    <p:sldId id="2147472591" r:id="rId8"/>
    <p:sldId id="2147472589" r:id="rId9"/>
    <p:sldId id="2147472592" r:id="rId10"/>
    <p:sldId id="2147472594" r:id="rId11"/>
    <p:sldId id="2147472578" r:id="rId12"/>
    <p:sldId id="2147472582" r:id="rId13"/>
    <p:sldId id="2147472530" r:id="rId14"/>
    <p:sldId id="214747252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3D3D"/>
    <a:srgbClr val="FFD080"/>
    <a:srgbClr val="987501"/>
    <a:srgbClr val="B4B4B4"/>
    <a:srgbClr val="B1B1B1"/>
    <a:srgbClr val="B183FF"/>
    <a:srgbClr val="BB8F02"/>
    <a:srgbClr val="FFDA55"/>
    <a:srgbClr val="00A34B"/>
    <a:srgbClr val="8E8D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FF58EE-31C3-EE47-B714-5D7E3D84682D}" v="2831" dt="2023-07-05T21:43:24.3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47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ke Alexenko" userId="S::mike.alexenko@wdc.com::95e7e019-6a44-4d0d-a0e2-cfd649f8b9cb" providerId="AD" clId="Web-{A2159161-FE1B-520D-F23A-ACC1F8575C33}"/>
    <pc:docChg chg="addSld delSld modSld">
      <pc:chgData name="Mike Alexenko" userId="S::mike.alexenko@wdc.com::95e7e019-6a44-4d0d-a0e2-cfd649f8b9cb" providerId="AD" clId="Web-{A2159161-FE1B-520D-F23A-ACC1F8575C33}" dt="2023-06-26T22:58:03.089" v="10"/>
      <pc:docMkLst>
        <pc:docMk/>
      </pc:docMkLst>
      <pc:sldChg chg="delSp modSp add replId">
        <pc:chgData name="Mike Alexenko" userId="S::mike.alexenko@wdc.com::95e7e019-6a44-4d0d-a0e2-cfd649f8b9cb" providerId="AD" clId="Web-{A2159161-FE1B-520D-F23A-ACC1F8575C33}" dt="2023-06-26T22:58:03.089" v="10"/>
        <pc:sldMkLst>
          <pc:docMk/>
          <pc:sldMk cId="1631493486" sldId="2147472588"/>
        </pc:sldMkLst>
        <pc:spChg chg="del">
          <ac:chgData name="Mike Alexenko" userId="S::mike.alexenko@wdc.com::95e7e019-6a44-4d0d-a0e2-cfd649f8b9cb" providerId="AD" clId="Web-{A2159161-FE1B-520D-F23A-ACC1F8575C33}" dt="2023-06-26T22:58:03.089" v="10"/>
          <ac:spMkLst>
            <pc:docMk/>
            <pc:sldMk cId="1631493486" sldId="2147472588"/>
            <ac:spMk id="7" creationId="{602668E4-5034-D151-9C85-5179D4C05F61}"/>
          </ac:spMkLst>
        </pc:spChg>
        <pc:spChg chg="mod">
          <ac:chgData name="Mike Alexenko" userId="S::mike.alexenko@wdc.com::95e7e019-6a44-4d0d-a0e2-cfd649f8b9cb" providerId="AD" clId="Web-{A2159161-FE1B-520D-F23A-ACC1F8575C33}" dt="2023-06-26T22:57:54.136" v="7" actId="1076"/>
          <ac:spMkLst>
            <pc:docMk/>
            <pc:sldMk cId="1631493486" sldId="2147472588"/>
            <ac:spMk id="101" creationId="{E2E8D08B-ACAA-7BFB-1031-90295F1585BA}"/>
          </ac:spMkLst>
        </pc:spChg>
        <pc:spChg chg="del">
          <ac:chgData name="Mike Alexenko" userId="S::mike.alexenko@wdc.com::95e7e019-6a44-4d0d-a0e2-cfd649f8b9cb" providerId="AD" clId="Web-{A2159161-FE1B-520D-F23A-ACC1F8575C33}" dt="2023-06-26T22:57:56.964" v="8"/>
          <ac:spMkLst>
            <pc:docMk/>
            <pc:sldMk cId="1631493486" sldId="2147472588"/>
            <ac:spMk id="102" creationId="{AD420A92-BB63-E82C-1C47-006F2308327F}"/>
          </ac:spMkLst>
        </pc:spChg>
        <pc:grpChg chg="del">
          <ac:chgData name="Mike Alexenko" userId="S::mike.alexenko@wdc.com::95e7e019-6a44-4d0d-a0e2-cfd649f8b9cb" providerId="AD" clId="Web-{A2159161-FE1B-520D-F23A-ACC1F8575C33}" dt="2023-06-26T22:57:39.230" v="5"/>
          <ac:grpSpMkLst>
            <pc:docMk/>
            <pc:sldMk cId="1631493486" sldId="2147472588"/>
            <ac:grpSpMk id="104" creationId="{AE929B0A-0C9B-7A82-C702-E4B73BD453FE}"/>
          </ac:grpSpMkLst>
        </pc:grpChg>
        <pc:grpChg chg="del">
          <ac:chgData name="Mike Alexenko" userId="S::mike.alexenko@wdc.com::95e7e019-6a44-4d0d-a0e2-cfd649f8b9cb" providerId="AD" clId="Web-{A2159161-FE1B-520D-F23A-ACC1F8575C33}" dt="2023-06-26T22:57:47.355" v="6"/>
          <ac:grpSpMkLst>
            <pc:docMk/>
            <pc:sldMk cId="1631493486" sldId="2147472588"/>
            <ac:grpSpMk id="105" creationId="{D3CA6A16-5B47-6290-47C7-4A322C02ADC7}"/>
          </ac:grpSpMkLst>
        </pc:grpChg>
        <pc:cxnChg chg="del">
          <ac:chgData name="Mike Alexenko" userId="S::mike.alexenko@wdc.com::95e7e019-6a44-4d0d-a0e2-cfd649f8b9cb" providerId="AD" clId="Web-{A2159161-FE1B-520D-F23A-ACC1F8575C33}" dt="2023-06-26T22:58:00.011" v="9"/>
          <ac:cxnSpMkLst>
            <pc:docMk/>
            <pc:sldMk cId="1631493486" sldId="2147472588"/>
            <ac:cxnSpMk id="16" creationId="{01891762-E377-DCF4-6657-CF217D102604}"/>
          </ac:cxnSpMkLst>
        </pc:cxnChg>
      </pc:sldChg>
      <pc:sldChg chg="addSp delSp modSp new del mod modClrScheme chgLayout">
        <pc:chgData name="Mike Alexenko" userId="S::mike.alexenko@wdc.com::95e7e019-6a44-4d0d-a0e2-cfd649f8b9cb" providerId="AD" clId="Web-{A2159161-FE1B-520D-F23A-ACC1F8575C33}" dt="2023-06-26T22:56:51.026" v="3"/>
        <pc:sldMkLst>
          <pc:docMk/>
          <pc:sldMk cId="3129331032" sldId="2147472588"/>
        </pc:sldMkLst>
        <pc:spChg chg="mod ord">
          <ac:chgData name="Mike Alexenko" userId="S::mike.alexenko@wdc.com::95e7e019-6a44-4d0d-a0e2-cfd649f8b9cb" providerId="AD" clId="Web-{A2159161-FE1B-520D-F23A-ACC1F8575C33}" dt="2023-06-26T22:56:48.276" v="2"/>
          <ac:spMkLst>
            <pc:docMk/>
            <pc:sldMk cId="3129331032" sldId="2147472588"/>
            <ac:spMk id="2" creationId="{0D706107-7963-5774-9C49-B30DC20C9304}"/>
          </ac:spMkLst>
        </pc:spChg>
        <pc:spChg chg="mod ord">
          <ac:chgData name="Mike Alexenko" userId="S::mike.alexenko@wdc.com::95e7e019-6a44-4d0d-a0e2-cfd649f8b9cb" providerId="AD" clId="Web-{A2159161-FE1B-520D-F23A-ACC1F8575C33}" dt="2023-06-26T22:56:48.276" v="2"/>
          <ac:spMkLst>
            <pc:docMk/>
            <pc:sldMk cId="3129331032" sldId="2147472588"/>
            <ac:spMk id="3" creationId="{B9A8F327-D9AC-C70F-88FB-F5254A9FF120}"/>
          </ac:spMkLst>
        </pc:spChg>
        <pc:spChg chg="add del">
          <ac:chgData name="Mike Alexenko" userId="S::mike.alexenko@wdc.com::95e7e019-6a44-4d0d-a0e2-cfd649f8b9cb" providerId="AD" clId="Web-{A2159161-FE1B-520D-F23A-ACC1F8575C33}" dt="2023-06-26T22:56:48.276" v="2"/>
          <ac:spMkLst>
            <pc:docMk/>
            <pc:sldMk cId="3129331032" sldId="2147472588"/>
            <ac:spMk id="4" creationId="{3368950E-BC4A-57D6-A5BF-09314A6EE91C}"/>
          </ac:spMkLst>
        </pc:spChg>
        <pc:spChg chg="mod ord">
          <ac:chgData name="Mike Alexenko" userId="S::mike.alexenko@wdc.com::95e7e019-6a44-4d0d-a0e2-cfd649f8b9cb" providerId="AD" clId="Web-{A2159161-FE1B-520D-F23A-ACC1F8575C33}" dt="2023-06-26T22:56:48.276" v="2"/>
          <ac:spMkLst>
            <pc:docMk/>
            <pc:sldMk cId="3129331032" sldId="2147472588"/>
            <ac:spMk id="5" creationId="{44468AF4-DDC0-3CD3-A167-95722DA02993}"/>
          </ac:spMkLst>
        </pc:spChg>
      </pc:sldChg>
    </pc:docChg>
  </pc:docChgLst>
  <pc:docChgLst>
    <pc:chgData name="Mike Alexenko" userId="95e7e019-6a44-4d0d-a0e2-cfd649f8b9cb" providerId="ADAL" clId="{5547AB4C-BF19-EA4F-B5EE-993CDF71090C}"/>
    <pc:docChg chg="undo custSel addSld delSld modSld sldOrd">
      <pc:chgData name="Mike Alexenko" userId="95e7e019-6a44-4d0d-a0e2-cfd649f8b9cb" providerId="ADAL" clId="{5547AB4C-BF19-EA4F-B5EE-993CDF71090C}" dt="2023-06-28T17:46:40.074" v="3930" actId="20577"/>
      <pc:docMkLst>
        <pc:docMk/>
      </pc:docMkLst>
      <pc:sldChg chg="del">
        <pc:chgData name="Mike Alexenko" userId="95e7e019-6a44-4d0d-a0e2-cfd649f8b9cb" providerId="ADAL" clId="{5547AB4C-BF19-EA4F-B5EE-993CDF71090C}" dt="2023-06-27T01:26:45.646" v="3558" actId="2696"/>
        <pc:sldMkLst>
          <pc:docMk/>
          <pc:sldMk cId="2927830380" sldId="2147472515"/>
        </pc:sldMkLst>
      </pc:sldChg>
      <pc:sldChg chg="delSp modSp mod">
        <pc:chgData name="Mike Alexenko" userId="95e7e019-6a44-4d0d-a0e2-cfd649f8b9cb" providerId="ADAL" clId="{5547AB4C-BF19-EA4F-B5EE-993CDF71090C}" dt="2023-06-26T23:54:16.728" v="2575" actId="113"/>
        <pc:sldMkLst>
          <pc:docMk/>
          <pc:sldMk cId="1177502628" sldId="2147472527"/>
        </pc:sldMkLst>
        <pc:spChg chg="mod">
          <ac:chgData name="Mike Alexenko" userId="95e7e019-6a44-4d0d-a0e2-cfd649f8b9cb" providerId="ADAL" clId="{5547AB4C-BF19-EA4F-B5EE-993CDF71090C}" dt="2023-06-26T23:54:16.728" v="2575" actId="113"/>
          <ac:spMkLst>
            <pc:docMk/>
            <pc:sldMk cId="1177502628" sldId="2147472527"/>
            <ac:spMk id="4" creationId="{0489643F-03A7-BB29-8AA8-1E392C3DD833}"/>
          </ac:spMkLst>
        </pc:spChg>
        <pc:spChg chg="del">
          <ac:chgData name="Mike Alexenko" userId="95e7e019-6a44-4d0d-a0e2-cfd649f8b9cb" providerId="ADAL" clId="{5547AB4C-BF19-EA4F-B5EE-993CDF71090C}" dt="2023-06-26T23:54:00.516" v="2574" actId="478"/>
          <ac:spMkLst>
            <pc:docMk/>
            <pc:sldMk cId="1177502628" sldId="2147472527"/>
            <ac:spMk id="6" creationId="{9D803B2E-A18C-2946-83E6-E35DDD126759}"/>
          </ac:spMkLst>
        </pc:spChg>
      </pc:sldChg>
      <pc:sldChg chg="modSp mod">
        <pc:chgData name="Mike Alexenko" userId="95e7e019-6a44-4d0d-a0e2-cfd649f8b9cb" providerId="ADAL" clId="{5547AB4C-BF19-EA4F-B5EE-993CDF71090C}" dt="2023-06-28T17:46:40.074" v="3930" actId="20577"/>
        <pc:sldMkLst>
          <pc:docMk/>
          <pc:sldMk cId="3542211050" sldId="2147472530"/>
        </pc:sldMkLst>
        <pc:spChg chg="mod">
          <ac:chgData name="Mike Alexenko" userId="95e7e019-6a44-4d0d-a0e2-cfd649f8b9cb" providerId="ADAL" clId="{5547AB4C-BF19-EA4F-B5EE-993CDF71090C}" dt="2023-06-28T17:46:40.074" v="3930" actId="20577"/>
          <ac:spMkLst>
            <pc:docMk/>
            <pc:sldMk cId="3542211050" sldId="2147472530"/>
            <ac:spMk id="6" creationId="{1737639C-7D54-5AE6-142D-0DCB7626B288}"/>
          </ac:spMkLst>
        </pc:spChg>
      </pc:sldChg>
      <pc:sldChg chg="modSp mod">
        <pc:chgData name="Mike Alexenko" userId="95e7e019-6a44-4d0d-a0e2-cfd649f8b9cb" providerId="ADAL" clId="{5547AB4C-BF19-EA4F-B5EE-993CDF71090C}" dt="2023-06-28T17:46:16.493" v="3929" actId="20577"/>
        <pc:sldMkLst>
          <pc:docMk/>
          <pc:sldMk cId="4159170467" sldId="2147472531"/>
        </pc:sldMkLst>
        <pc:spChg chg="mod">
          <ac:chgData name="Mike Alexenko" userId="95e7e019-6a44-4d0d-a0e2-cfd649f8b9cb" providerId="ADAL" clId="{5547AB4C-BF19-EA4F-B5EE-993CDF71090C}" dt="2023-06-27T01:30:11.382" v="3647" actId="20577"/>
          <ac:spMkLst>
            <pc:docMk/>
            <pc:sldMk cId="4159170467" sldId="2147472531"/>
            <ac:spMk id="6" creationId="{F8D7D4D5-5321-6BAD-EB95-BC0599622D67}"/>
          </ac:spMkLst>
        </pc:spChg>
        <pc:spChg chg="mod">
          <ac:chgData name="Mike Alexenko" userId="95e7e019-6a44-4d0d-a0e2-cfd649f8b9cb" providerId="ADAL" clId="{5547AB4C-BF19-EA4F-B5EE-993CDF71090C}" dt="2023-06-28T17:46:16.493" v="3929" actId="20577"/>
          <ac:spMkLst>
            <pc:docMk/>
            <pc:sldMk cId="4159170467" sldId="2147472531"/>
            <ac:spMk id="7" creationId="{49E5FC3B-CC77-F234-0954-10D276005442}"/>
          </ac:spMkLst>
        </pc:spChg>
      </pc:sldChg>
      <pc:sldChg chg="modSp del mod">
        <pc:chgData name="Mike Alexenko" userId="95e7e019-6a44-4d0d-a0e2-cfd649f8b9cb" providerId="ADAL" clId="{5547AB4C-BF19-EA4F-B5EE-993CDF71090C}" dt="2023-06-28T17:46:04.266" v="3924" actId="2696"/>
        <pc:sldMkLst>
          <pc:docMk/>
          <pc:sldMk cId="1131544104" sldId="2147472577"/>
        </pc:sldMkLst>
        <pc:spChg chg="mod">
          <ac:chgData name="Mike Alexenko" userId="95e7e019-6a44-4d0d-a0e2-cfd649f8b9cb" providerId="ADAL" clId="{5547AB4C-BF19-EA4F-B5EE-993CDF71090C}" dt="2023-06-27T01:23:07.758" v="3510" actId="20577"/>
          <ac:spMkLst>
            <pc:docMk/>
            <pc:sldMk cId="1131544104" sldId="2147472577"/>
            <ac:spMk id="3" creationId="{BAE3D787-9881-2B6A-C65B-11B7FC8489F4}"/>
          </ac:spMkLst>
        </pc:spChg>
        <pc:spChg chg="mod">
          <ac:chgData name="Mike Alexenko" userId="95e7e019-6a44-4d0d-a0e2-cfd649f8b9cb" providerId="ADAL" clId="{5547AB4C-BF19-EA4F-B5EE-993CDF71090C}" dt="2023-06-27T01:26:26.763" v="3554" actId="20577"/>
          <ac:spMkLst>
            <pc:docMk/>
            <pc:sldMk cId="1131544104" sldId="2147472577"/>
            <ac:spMk id="11" creationId="{7D90EC16-DB6F-A728-5882-39BBE7CEED8F}"/>
          </ac:spMkLst>
        </pc:spChg>
        <pc:spChg chg="mod">
          <ac:chgData name="Mike Alexenko" userId="95e7e019-6a44-4d0d-a0e2-cfd649f8b9cb" providerId="ADAL" clId="{5547AB4C-BF19-EA4F-B5EE-993CDF71090C}" dt="2023-06-27T01:26:33.649" v="3556" actId="122"/>
          <ac:spMkLst>
            <pc:docMk/>
            <pc:sldMk cId="1131544104" sldId="2147472577"/>
            <ac:spMk id="21" creationId="{DDD544F1-FF68-5E61-07B8-CE99E4EFB77B}"/>
          </ac:spMkLst>
        </pc:spChg>
      </pc:sldChg>
      <pc:sldChg chg="delSp mod">
        <pc:chgData name="Mike Alexenko" userId="95e7e019-6a44-4d0d-a0e2-cfd649f8b9cb" providerId="ADAL" clId="{5547AB4C-BF19-EA4F-B5EE-993CDF71090C}" dt="2023-06-27T01:26:41.419" v="3557" actId="478"/>
        <pc:sldMkLst>
          <pc:docMk/>
          <pc:sldMk cId="4271006418" sldId="2147472578"/>
        </pc:sldMkLst>
        <pc:spChg chg="del">
          <ac:chgData name="Mike Alexenko" userId="95e7e019-6a44-4d0d-a0e2-cfd649f8b9cb" providerId="ADAL" clId="{5547AB4C-BF19-EA4F-B5EE-993CDF71090C}" dt="2023-06-27T01:26:41.419" v="3557" actId="478"/>
          <ac:spMkLst>
            <pc:docMk/>
            <pc:sldMk cId="4271006418" sldId="2147472578"/>
            <ac:spMk id="6" creationId="{733F893E-A313-B47C-4331-674D8D6BC99C}"/>
          </ac:spMkLst>
        </pc:spChg>
      </pc:sldChg>
      <pc:sldChg chg="modSp mod">
        <pc:chgData name="Mike Alexenko" userId="95e7e019-6a44-4d0d-a0e2-cfd649f8b9cb" providerId="ADAL" clId="{5547AB4C-BF19-EA4F-B5EE-993CDF71090C}" dt="2023-06-27T01:29:20.183" v="3643" actId="313"/>
        <pc:sldMkLst>
          <pc:docMk/>
          <pc:sldMk cId="1522510985" sldId="2147472580"/>
        </pc:sldMkLst>
        <pc:spChg chg="mod">
          <ac:chgData name="Mike Alexenko" userId="95e7e019-6a44-4d0d-a0e2-cfd649f8b9cb" providerId="ADAL" clId="{5547AB4C-BF19-EA4F-B5EE-993CDF71090C}" dt="2023-06-27T01:29:20.183" v="3643" actId="313"/>
          <ac:spMkLst>
            <pc:docMk/>
            <pc:sldMk cId="1522510985" sldId="2147472580"/>
            <ac:spMk id="10" creationId="{E3C17D79-E570-AECC-1E0E-8B12E4BA4006}"/>
          </ac:spMkLst>
        </pc:spChg>
      </pc:sldChg>
      <pc:sldChg chg="modSp del mod modShow">
        <pc:chgData name="Mike Alexenko" userId="95e7e019-6a44-4d0d-a0e2-cfd649f8b9cb" providerId="ADAL" clId="{5547AB4C-BF19-EA4F-B5EE-993CDF71090C}" dt="2023-06-28T17:46:01.456" v="3922" actId="2696"/>
        <pc:sldMkLst>
          <pc:docMk/>
          <pc:sldMk cId="2749330073" sldId="2147472581"/>
        </pc:sldMkLst>
        <pc:spChg chg="mod">
          <ac:chgData name="Mike Alexenko" userId="95e7e019-6a44-4d0d-a0e2-cfd649f8b9cb" providerId="ADAL" clId="{5547AB4C-BF19-EA4F-B5EE-993CDF71090C}" dt="2023-06-26T23:35:23.814" v="1180" actId="20577"/>
          <ac:spMkLst>
            <pc:docMk/>
            <pc:sldMk cId="2749330073" sldId="2147472581"/>
            <ac:spMk id="12" creationId="{EC5B490A-B348-AF82-3C23-2BCE92C313EF}"/>
          </ac:spMkLst>
        </pc:spChg>
      </pc:sldChg>
      <pc:sldChg chg="modSp mod">
        <pc:chgData name="Mike Alexenko" userId="95e7e019-6a44-4d0d-a0e2-cfd649f8b9cb" providerId="ADAL" clId="{5547AB4C-BF19-EA4F-B5EE-993CDF71090C}" dt="2023-06-27T01:28:14.877" v="3642" actId="14100"/>
        <pc:sldMkLst>
          <pc:docMk/>
          <pc:sldMk cId="3724899651" sldId="2147472582"/>
        </pc:sldMkLst>
        <pc:spChg chg="mod">
          <ac:chgData name="Mike Alexenko" userId="95e7e019-6a44-4d0d-a0e2-cfd649f8b9cb" providerId="ADAL" clId="{5547AB4C-BF19-EA4F-B5EE-993CDF71090C}" dt="2023-06-27T01:28:14.877" v="3642" actId="14100"/>
          <ac:spMkLst>
            <pc:docMk/>
            <pc:sldMk cId="3724899651" sldId="2147472582"/>
            <ac:spMk id="7" creationId="{8492509D-7722-7DB4-C7D8-0DD8E3740244}"/>
          </ac:spMkLst>
        </pc:spChg>
      </pc:sldChg>
      <pc:sldChg chg="del">
        <pc:chgData name="Mike Alexenko" userId="95e7e019-6a44-4d0d-a0e2-cfd649f8b9cb" providerId="ADAL" clId="{5547AB4C-BF19-EA4F-B5EE-993CDF71090C}" dt="2023-06-27T01:31:12.392" v="3648" actId="2696"/>
        <pc:sldMkLst>
          <pc:docMk/>
          <pc:sldMk cId="986928436" sldId="2147472583"/>
        </pc:sldMkLst>
      </pc:sldChg>
      <pc:sldChg chg="del mod modShow">
        <pc:chgData name="Mike Alexenko" userId="95e7e019-6a44-4d0d-a0e2-cfd649f8b9cb" providerId="ADAL" clId="{5547AB4C-BF19-EA4F-B5EE-993CDF71090C}" dt="2023-06-28T17:46:02.053" v="3923" actId="2696"/>
        <pc:sldMkLst>
          <pc:docMk/>
          <pc:sldMk cId="1723998959" sldId="2147472584"/>
        </pc:sldMkLst>
      </pc:sldChg>
      <pc:sldChg chg="del mod ord modShow">
        <pc:chgData name="Mike Alexenko" userId="95e7e019-6a44-4d0d-a0e2-cfd649f8b9cb" providerId="ADAL" clId="{5547AB4C-BF19-EA4F-B5EE-993CDF71090C}" dt="2023-06-28T17:46:00.428" v="3920" actId="2696"/>
        <pc:sldMkLst>
          <pc:docMk/>
          <pc:sldMk cId="2292462842" sldId="2147472585"/>
        </pc:sldMkLst>
      </pc:sldChg>
      <pc:sldChg chg="modSp del mod ord modShow">
        <pc:chgData name="Mike Alexenko" userId="95e7e019-6a44-4d0d-a0e2-cfd649f8b9cb" providerId="ADAL" clId="{5547AB4C-BF19-EA4F-B5EE-993CDF71090C}" dt="2023-06-28T17:46:06.322" v="3925" actId="2696"/>
        <pc:sldMkLst>
          <pc:docMk/>
          <pc:sldMk cId="162949667" sldId="2147472586"/>
        </pc:sldMkLst>
        <pc:spChg chg="mod">
          <ac:chgData name="Mike Alexenko" userId="95e7e019-6a44-4d0d-a0e2-cfd649f8b9cb" providerId="ADAL" clId="{5547AB4C-BF19-EA4F-B5EE-993CDF71090C}" dt="2023-06-26T23:06:45.336" v="142" actId="20577"/>
          <ac:spMkLst>
            <pc:docMk/>
            <pc:sldMk cId="162949667" sldId="2147472586"/>
            <ac:spMk id="2" creationId="{E044DBB7-13B6-2335-32AA-CB112082BDF6}"/>
          </ac:spMkLst>
        </pc:spChg>
        <pc:spChg chg="mod">
          <ac:chgData name="Mike Alexenko" userId="95e7e019-6a44-4d0d-a0e2-cfd649f8b9cb" providerId="ADAL" clId="{5547AB4C-BF19-EA4F-B5EE-993CDF71090C}" dt="2023-06-26T23:11:46.656" v="486" actId="27636"/>
          <ac:spMkLst>
            <pc:docMk/>
            <pc:sldMk cId="162949667" sldId="2147472586"/>
            <ac:spMk id="3" creationId="{BAE3D787-9881-2B6A-C65B-11B7FC8489F4}"/>
          </ac:spMkLst>
        </pc:spChg>
        <pc:spChg chg="mod">
          <ac:chgData name="Mike Alexenko" userId="95e7e019-6a44-4d0d-a0e2-cfd649f8b9cb" providerId="ADAL" clId="{5547AB4C-BF19-EA4F-B5EE-993CDF71090C}" dt="2023-06-26T23:54:50.028" v="2590" actId="20577"/>
          <ac:spMkLst>
            <pc:docMk/>
            <pc:sldMk cId="162949667" sldId="2147472586"/>
            <ac:spMk id="7" creationId="{602668E4-5034-D151-9C85-5179D4C05F61}"/>
          </ac:spMkLst>
        </pc:spChg>
        <pc:spChg chg="mod">
          <ac:chgData name="Mike Alexenko" userId="95e7e019-6a44-4d0d-a0e2-cfd649f8b9cb" providerId="ADAL" clId="{5547AB4C-BF19-EA4F-B5EE-993CDF71090C}" dt="2023-06-26T23:54:41.602" v="2586" actId="20577"/>
          <ac:spMkLst>
            <pc:docMk/>
            <pc:sldMk cId="162949667" sldId="2147472586"/>
            <ac:spMk id="8" creationId="{EAA3CF91-0FC1-A0F6-EBAE-83B6FFCE65A5}"/>
          </ac:spMkLst>
        </pc:spChg>
        <pc:spChg chg="mod">
          <ac:chgData name="Mike Alexenko" userId="95e7e019-6a44-4d0d-a0e2-cfd649f8b9cb" providerId="ADAL" clId="{5547AB4C-BF19-EA4F-B5EE-993CDF71090C}" dt="2023-06-26T23:38:23.256" v="1228" actId="20577"/>
          <ac:spMkLst>
            <pc:docMk/>
            <pc:sldMk cId="162949667" sldId="2147472586"/>
            <ac:spMk id="36" creationId="{0FE2E5E7-3BAB-5179-9C30-520A783374C9}"/>
          </ac:spMkLst>
        </pc:spChg>
        <pc:spChg chg="mod">
          <ac:chgData name="Mike Alexenko" userId="95e7e019-6a44-4d0d-a0e2-cfd649f8b9cb" providerId="ADAL" clId="{5547AB4C-BF19-EA4F-B5EE-993CDF71090C}" dt="2023-06-26T23:16:26.823" v="841" actId="20577"/>
          <ac:spMkLst>
            <pc:docMk/>
            <pc:sldMk cId="162949667" sldId="2147472586"/>
            <ac:spMk id="62" creationId="{A07C9267-7F44-8FD6-2DA8-8FD02737192A}"/>
          </ac:spMkLst>
        </pc:spChg>
        <pc:spChg chg="mod">
          <ac:chgData name="Mike Alexenko" userId="95e7e019-6a44-4d0d-a0e2-cfd649f8b9cb" providerId="ADAL" clId="{5547AB4C-BF19-EA4F-B5EE-993CDF71090C}" dt="2023-06-26T23:56:07.434" v="2597" actId="20577"/>
          <ac:spMkLst>
            <pc:docMk/>
            <pc:sldMk cId="162949667" sldId="2147472586"/>
            <ac:spMk id="101" creationId="{E2E8D08B-ACAA-7BFB-1031-90295F1585BA}"/>
          </ac:spMkLst>
        </pc:spChg>
        <pc:spChg chg="mod">
          <ac:chgData name="Mike Alexenko" userId="95e7e019-6a44-4d0d-a0e2-cfd649f8b9cb" providerId="ADAL" clId="{5547AB4C-BF19-EA4F-B5EE-993CDF71090C}" dt="2023-06-26T23:55:34.845" v="2591" actId="20577"/>
          <ac:spMkLst>
            <pc:docMk/>
            <pc:sldMk cId="162949667" sldId="2147472586"/>
            <ac:spMk id="102" creationId="{AD420A92-BB63-E82C-1C47-006F2308327F}"/>
          </ac:spMkLst>
        </pc:spChg>
      </pc:sldChg>
      <pc:sldChg chg="del mod ord modShow">
        <pc:chgData name="Mike Alexenko" userId="95e7e019-6a44-4d0d-a0e2-cfd649f8b9cb" providerId="ADAL" clId="{5547AB4C-BF19-EA4F-B5EE-993CDF71090C}" dt="2023-06-28T17:46:00.993" v="3921" actId="2696"/>
        <pc:sldMkLst>
          <pc:docMk/>
          <pc:sldMk cId="1963930340" sldId="2147472587"/>
        </pc:sldMkLst>
      </pc:sldChg>
      <pc:sldChg chg="addSp delSp modSp mod ord">
        <pc:chgData name="Mike Alexenko" userId="95e7e019-6a44-4d0d-a0e2-cfd649f8b9cb" providerId="ADAL" clId="{5547AB4C-BF19-EA4F-B5EE-993CDF71090C}" dt="2023-06-27T01:22:49.641" v="3505" actId="1076"/>
        <pc:sldMkLst>
          <pc:docMk/>
          <pc:sldMk cId="1631493486" sldId="2147472588"/>
        </pc:sldMkLst>
        <pc:spChg chg="mod">
          <ac:chgData name="Mike Alexenko" userId="95e7e019-6a44-4d0d-a0e2-cfd649f8b9cb" providerId="ADAL" clId="{5547AB4C-BF19-EA4F-B5EE-993CDF71090C}" dt="2023-06-26T23:03:39.997" v="37" actId="20577"/>
          <ac:spMkLst>
            <pc:docMk/>
            <pc:sldMk cId="1631493486" sldId="2147472588"/>
            <ac:spMk id="2" creationId="{E044DBB7-13B6-2335-32AA-CB112082BDF6}"/>
          </ac:spMkLst>
        </pc:spChg>
        <pc:spChg chg="mod">
          <ac:chgData name="Mike Alexenko" userId="95e7e019-6a44-4d0d-a0e2-cfd649f8b9cb" providerId="ADAL" clId="{5547AB4C-BF19-EA4F-B5EE-993CDF71090C}" dt="2023-06-26T23:34:45.630" v="1166" actId="20577"/>
          <ac:spMkLst>
            <pc:docMk/>
            <pc:sldMk cId="1631493486" sldId="2147472588"/>
            <ac:spMk id="3" creationId="{BAE3D787-9881-2B6A-C65B-11B7FC8489F4}"/>
          </ac:spMkLst>
        </pc:spChg>
        <pc:spChg chg="add mod">
          <ac:chgData name="Mike Alexenko" userId="95e7e019-6a44-4d0d-a0e2-cfd649f8b9cb" providerId="ADAL" clId="{5547AB4C-BF19-EA4F-B5EE-993CDF71090C}" dt="2023-06-26T23:04:24.954" v="94" actId="1076"/>
          <ac:spMkLst>
            <pc:docMk/>
            <pc:sldMk cId="1631493486" sldId="2147472588"/>
            <ac:spMk id="7" creationId="{E20B16A0-98DA-779B-39CE-5939EB28E401}"/>
          </ac:spMkLst>
        </pc:spChg>
        <pc:spChg chg="del">
          <ac:chgData name="Mike Alexenko" userId="95e7e019-6a44-4d0d-a0e2-cfd649f8b9cb" providerId="ADAL" clId="{5547AB4C-BF19-EA4F-B5EE-993CDF71090C}" dt="2023-06-26T23:04:04.220" v="90" actId="478"/>
          <ac:spMkLst>
            <pc:docMk/>
            <pc:sldMk cId="1631493486" sldId="2147472588"/>
            <ac:spMk id="8" creationId="{EAA3CF91-0FC1-A0F6-EBAE-83B6FFCE65A5}"/>
          </ac:spMkLst>
        </pc:spChg>
        <pc:spChg chg="add mod">
          <ac:chgData name="Mike Alexenko" userId="95e7e019-6a44-4d0d-a0e2-cfd649f8b9cb" providerId="ADAL" clId="{5547AB4C-BF19-EA4F-B5EE-993CDF71090C}" dt="2023-06-26T23:04:24.954" v="94" actId="1076"/>
          <ac:spMkLst>
            <pc:docMk/>
            <pc:sldMk cId="1631493486" sldId="2147472588"/>
            <ac:spMk id="9" creationId="{91961370-344A-AC76-3EF4-4186810D9734}"/>
          </ac:spMkLst>
        </pc:spChg>
        <pc:spChg chg="add mod">
          <ac:chgData name="Mike Alexenko" userId="95e7e019-6a44-4d0d-a0e2-cfd649f8b9cb" providerId="ADAL" clId="{5547AB4C-BF19-EA4F-B5EE-993CDF71090C}" dt="2023-06-26T23:04:24.954" v="94" actId="1076"/>
          <ac:spMkLst>
            <pc:docMk/>
            <pc:sldMk cId="1631493486" sldId="2147472588"/>
            <ac:spMk id="10" creationId="{B38A6DEF-B729-BF93-48D3-491AA27BF59B}"/>
          </ac:spMkLst>
        </pc:spChg>
        <pc:spChg chg="add mod">
          <ac:chgData name="Mike Alexenko" userId="95e7e019-6a44-4d0d-a0e2-cfd649f8b9cb" providerId="ADAL" clId="{5547AB4C-BF19-EA4F-B5EE-993CDF71090C}" dt="2023-06-26T23:29:29.035" v="935" actId="20577"/>
          <ac:spMkLst>
            <pc:docMk/>
            <pc:sldMk cId="1631493486" sldId="2147472588"/>
            <ac:spMk id="11" creationId="{3BCD9DC3-BC1C-9BB3-EF00-E030D7515560}"/>
          </ac:spMkLst>
        </pc:spChg>
        <pc:spChg chg="add mod">
          <ac:chgData name="Mike Alexenko" userId="95e7e019-6a44-4d0d-a0e2-cfd649f8b9cb" providerId="ADAL" clId="{5547AB4C-BF19-EA4F-B5EE-993CDF71090C}" dt="2023-06-26T23:04:24.954" v="94" actId="1076"/>
          <ac:spMkLst>
            <pc:docMk/>
            <pc:sldMk cId="1631493486" sldId="2147472588"/>
            <ac:spMk id="12" creationId="{B0566CBC-B05A-88F0-A85B-24FF24C87F76}"/>
          </ac:spMkLst>
        </pc:spChg>
        <pc:spChg chg="add mod">
          <ac:chgData name="Mike Alexenko" userId="95e7e019-6a44-4d0d-a0e2-cfd649f8b9cb" providerId="ADAL" clId="{5547AB4C-BF19-EA4F-B5EE-993CDF71090C}" dt="2023-06-26T23:04:24.954" v="94" actId="1076"/>
          <ac:spMkLst>
            <pc:docMk/>
            <pc:sldMk cId="1631493486" sldId="2147472588"/>
            <ac:spMk id="13" creationId="{2B33962D-46C5-AFB7-8477-24E2042D039A}"/>
          </ac:spMkLst>
        </pc:spChg>
        <pc:spChg chg="add mod">
          <ac:chgData name="Mike Alexenko" userId="95e7e019-6a44-4d0d-a0e2-cfd649f8b9cb" providerId="ADAL" clId="{5547AB4C-BF19-EA4F-B5EE-993CDF71090C}" dt="2023-06-26T23:29:13.442" v="929" actId="20577"/>
          <ac:spMkLst>
            <pc:docMk/>
            <pc:sldMk cId="1631493486" sldId="2147472588"/>
            <ac:spMk id="14" creationId="{2C28B769-E6DD-CE0C-B587-4B2F2E9572FC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16" creationId="{1A491F83-9253-5D77-4C9B-939730C4872B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17" creationId="{06B70AB6-E44C-2E8F-2AA1-0D657C955B3C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18" creationId="{E31B9128-B256-357B-BF5E-910F4806D21A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19" creationId="{47F40436-7180-E42B-9903-758EBC974657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21" creationId="{979A77C7-1100-87C1-620C-F9EDED039A26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22" creationId="{8C5E391D-C281-E853-20A0-8C249BE27626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23" creationId="{74E91394-D334-3B28-96F6-D53020CF6885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25" creationId="{E7847AFB-F648-CED6-45C4-E3FB45E46476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27" creationId="{89391579-2750-4AD7-4B4E-4942276D2DD4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28" creationId="{7BE309AF-9E78-E4CD-C7A7-DF30ECF60AD4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30" creationId="{476DEBBA-DF76-4405-9B4A-8BE06F0D6368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31" creationId="{029CB2C0-C12C-1D7B-FCC5-359C72D82473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32" creationId="{7F2FF5C4-B8C3-CAD1-DF63-DBCB0EB79F16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33" creationId="{5B5B5D7E-DCAD-2F19-0A5C-5D88AA911E29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34" creationId="{0E59220F-7B3F-70B9-5A35-A112BE573199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35" creationId="{F90F45F0-25AA-3682-26CE-388648537732}"/>
          </ac:spMkLst>
        </pc:spChg>
        <pc:spChg chg="add del mod">
          <ac:chgData name="Mike Alexenko" userId="95e7e019-6a44-4d0d-a0e2-cfd649f8b9cb" providerId="ADAL" clId="{5547AB4C-BF19-EA4F-B5EE-993CDF71090C}" dt="2023-06-26T23:04:12.961" v="93" actId="478"/>
          <ac:spMkLst>
            <pc:docMk/>
            <pc:sldMk cId="1631493486" sldId="2147472588"/>
            <ac:spMk id="40" creationId="{35E77B5B-B8EF-2346-99FE-BC9EDE4B17A3}"/>
          </ac:spMkLst>
        </pc:spChg>
        <pc:spChg chg="add mod">
          <ac:chgData name="Mike Alexenko" userId="95e7e019-6a44-4d0d-a0e2-cfd649f8b9cb" providerId="ADAL" clId="{5547AB4C-BF19-EA4F-B5EE-993CDF71090C}" dt="2023-06-27T01:20:21.991" v="3264" actId="207"/>
          <ac:spMkLst>
            <pc:docMk/>
            <pc:sldMk cId="1631493486" sldId="2147472588"/>
            <ac:spMk id="41" creationId="{166A79E2-C75D-160D-72E4-F18B1C82EAC9}"/>
          </ac:spMkLst>
        </pc:spChg>
        <pc:spChg chg="mod">
          <ac:chgData name="Mike Alexenko" userId="95e7e019-6a44-4d0d-a0e2-cfd649f8b9cb" providerId="ADAL" clId="{5547AB4C-BF19-EA4F-B5EE-993CDF71090C}" dt="2023-06-27T01:22:49.641" v="3505" actId="1076"/>
          <ac:spMkLst>
            <pc:docMk/>
            <pc:sldMk cId="1631493486" sldId="2147472588"/>
            <ac:spMk id="101" creationId="{E2E8D08B-ACAA-7BFB-1031-90295F1585BA}"/>
          </ac:spMkLst>
        </pc:spChg>
        <pc:grpChg chg="add mod">
          <ac:chgData name="Mike Alexenko" userId="95e7e019-6a44-4d0d-a0e2-cfd649f8b9cb" providerId="ADAL" clId="{5547AB4C-BF19-EA4F-B5EE-993CDF71090C}" dt="2023-06-26T23:04:24.954" v="94" actId="1076"/>
          <ac:grpSpMkLst>
            <pc:docMk/>
            <pc:sldMk cId="1631493486" sldId="2147472588"/>
            <ac:grpSpMk id="15" creationId="{2F5497C1-2814-ABC7-399C-EF903DDD6A98}"/>
          </ac:grpSpMkLst>
        </pc:grpChg>
        <pc:grpChg chg="add mod">
          <ac:chgData name="Mike Alexenko" userId="95e7e019-6a44-4d0d-a0e2-cfd649f8b9cb" providerId="ADAL" clId="{5547AB4C-BF19-EA4F-B5EE-993CDF71090C}" dt="2023-06-26T23:04:24.954" v="94" actId="1076"/>
          <ac:grpSpMkLst>
            <pc:docMk/>
            <pc:sldMk cId="1631493486" sldId="2147472588"/>
            <ac:grpSpMk id="20" creationId="{C9A1DF2D-1354-B815-78CC-DCCECB30ED62}"/>
          </ac:grpSpMkLst>
        </pc:grpChg>
        <pc:grpChg chg="add mod">
          <ac:chgData name="Mike Alexenko" userId="95e7e019-6a44-4d0d-a0e2-cfd649f8b9cb" providerId="ADAL" clId="{5547AB4C-BF19-EA4F-B5EE-993CDF71090C}" dt="2023-06-26T23:04:24.954" v="94" actId="1076"/>
          <ac:grpSpMkLst>
            <pc:docMk/>
            <pc:sldMk cId="1631493486" sldId="2147472588"/>
            <ac:grpSpMk id="24" creationId="{D0FA03DC-03AC-336F-EFF1-A0D5EBF47EF7}"/>
          </ac:grpSpMkLst>
        </pc:grpChg>
        <pc:grpChg chg="mod">
          <ac:chgData name="Mike Alexenko" userId="95e7e019-6a44-4d0d-a0e2-cfd649f8b9cb" providerId="ADAL" clId="{5547AB4C-BF19-EA4F-B5EE-993CDF71090C}" dt="2023-06-26T23:03:06.114" v="0"/>
          <ac:grpSpMkLst>
            <pc:docMk/>
            <pc:sldMk cId="1631493486" sldId="2147472588"/>
            <ac:grpSpMk id="26" creationId="{185C3AB9-AFA9-941F-C253-E93532DEB552}"/>
          </ac:grpSpMkLst>
        </pc:grpChg>
        <pc:grpChg chg="add mod">
          <ac:chgData name="Mike Alexenko" userId="95e7e019-6a44-4d0d-a0e2-cfd649f8b9cb" providerId="ADAL" clId="{5547AB4C-BF19-EA4F-B5EE-993CDF71090C}" dt="2023-06-26T23:04:24.954" v="94" actId="1076"/>
          <ac:grpSpMkLst>
            <pc:docMk/>
            <pc:sldMk cId="1631493486" sldId="2147472588"/>
            <ac:grpSpMk id="29" creationId="{1A4AE6FD-80B3-CF6E-87EA-201D7723869A}"/>
          </ac:grpSpMkLst>
        </pc:grpChg>
        <pc:picChg chg="add mod">
          <ac:chgData name="Mike Alexenko" userId="95e7e019-6a44-4d0d-a0e2-cfd649f8b9cb" providerId="ADAL" clId="{5547AB4C-BF19-EA4F-B5EE-993CDF71090C}" dt="2023-06-26T23:04:24.954" v="94" actId="1076"/>
          <ac:picMkLst>
            <pc:docMk/>
            <pc:sldMk cId="1631493486" sldId="2147472588"/>
            <ac:picMk id="36" creationId="{0EB961EF-5A92-74C4-488D-DC901FA90E2C}"/>
          </ac:picMkLst>
        </pc:picChg>
        <pc:picChg chg="add mod">
          <ac:chgData name="Mike Alexenko" userId="95e7e019-6a44-4d0d-a0e2-cfd649f8b9cb" providerId="ADAL" clId="{5547AB4C-BF19-EA4F-B5EE-993CDF71090C}" dt="2023-06-26T23:04:24.954" v="94" actId="1076"/>
          <ac:picMkLst>
            <pc:docMk/>
            <pc:sldMk cId="1631493486" sldId="2147472588"/>
            <ac:picMk id="37" creationId="{48F5B7BD-909F-AFE8-E89E-CFB574F8567C}"/>
          </ac:picMkLst>
        </pc:picChg>
        <pc:picChg chg="add mod">
          <ac:chgData name="Mike Alexenko" userId="95e7e019-6a44-4d0d-a0e2-cfd649f8b9cb" providerId="ADAL" clId="{5547AB4C-BF19-EA4F-B5EE-993CDF71090C}" dt="2023-06-26T23:04:24.954" v="94" actId="1076"/>
          <ac:picMkLst>
            <pc:docMk/>
            <pc:sldMk cId="1631493486" sldId="2147472588"/>
            <ac:picMk id="38" creationId="{5FA52BF2-77CA-9FD8-DC94-01771D05CFE8}"/>
          </ac:picMkLst>
        </pc:picChg>
        <pc:picChg chg="add mod">
          <ac:chgData name="Mike Alexenko" userId="95e7e019-6a44-4d0d-a0e2-cfd649f8b9cb" providerId="ADAL" clId="{5547AB4C-BF19-EA4F-B5EE-993CDF71090C}" dt="2023-06-26T23:04:24.954" v="94" actId="1076"/>
          <ac:picMkLst>
            <pc:docMk/>
            <pc:sldMk cId="1631493486" sldId="2147472588"/>
            <ac:picMk id="39" creationId="{97A73D09-5867-652A-19A6-A772AC80EB83}"/>
          </ac:picMkLst>
        </pc:picChg>
        <pc:cxnChg chg="del">
          <ac:chgData name="Mike Alexenko" userId="95e7e019-6a44-4d0d-a0e2-cfd649f8b9cb" providerId="ADAL" clId="{5547AB4C-BF19-EA4F-B5EE-993CDF71090C}" dt="2023-06-26T23:04:07.200" v="91" actId="478"/>
          <ac:cxnSpMkLst>
            <pc:docMk/>
            <pc:sldMk cId="1631493486" sldId="2147472588"/>
            <ac:cxnSpMk id="5" creationId="{BD25B97A-886D-7D56-EA67-D6BE30F372AB}"/>
          </ac:cxnSpMkLst>
        </pc:cxnChg>
        <pc:cxnChg chg="del">
          <ac:chgData name="Mike Alexenko" userId="95e7e019-6a44-4d0d-a0e2-cfd649f8b9cb" providerId="ADAL" clId="{5547AB4C-BF19-EA4F-B5EE-993CDF71090C}" dt="2023-06-26T23:04:07.200" v="91" actId="478"/>
          <ac:cxnSpMkLst>
            <pc:docMk/>
            <pc:sldMk cId="1631493486" sldId="2147472588"/>
            <ac:cxnSpMk id="6" creationId="{CA3A450D-5B4F-D8A3-9901-4CE63AFD45F1}"/>
          </ac:cxnSpMkLst>
        </pc:cxnChg>
      </pc:sldChg>
      <pc:sldChg chg="addSp delSp modSp add mod">
        <pc:chgData name="Mike Alexenko" userId="95e7e019-6a44-4d0d-a0e2-cfd649f8b9cb" providerId="ADAL" clId="{5547AB4C-BF19-EA4F-B5EE-993CDF71090C}" dt="2023-06-27T01:23:43.038" v="3513" actId="20577"/>
        <pc:sldMkLst>
          <pc:docMk/>
          <pc:sldMk cId="3438106341" sldId="2147472589"/>
        </pc:sldMkLst>
        <pc:spChg chg="mod">
          <ac:chgData name="Mike Alexenko" userId="95e7e019-6a44-4d0d-a0e2-cfd649f8b9cb" providerId="ADAL" clId="{5547AB4C-BF19-EA4F-B5EE-993CDF71090C}" dt="2023-06-26T23:37:05.440" v="1186" actId="115"/>
          <ac:spMkLst>
            <pc:docMk/>
            <pc:sldMk cId="3438106341" sldId="2147472589"/>
            <ac:spMk id="2" creationId="{E044DBB7-13B6-2335-32AA-CB112082BDF6}"/>
          </ac:spMkLst>
        </pc:spChg>
        <pc:spChg chg="add del mod">
          <ac:chgData name="Mike Alexenko" userId="95e7e019-6a44-4d0d-a0e2-cfd649f8b9cb" providerId="ADAL" clId="{5547AB4C-BF19-EA4F-B5EE-993CDF71090C}" dt="2023-06-26T23:36:57.337" v="1185" actId="478"/>
          <ac:spMkLst>
            <pc:docMk/>
            <pc:sldMk cId="3438106341" sldId="2147472589"/>
            <ac:spMk id="7" creationId="{C41869AD-A5F4-99FD-D1F4-CA0D85783B97}"/>
          </ac:spMkLst>
        </pc:spChg>
        <pc:spChg chg="mod">
          <ac:chgData name="Mike Alexenko" userId="95e7e019-6a44-4d0d-a0e2-cfd649f8b9cb" providerId="ADAL" clId="{5547AB4C-BF19-EA4F-B5EE-993CDF71090C}" dt="2023-06-27T01:16:46.745" v="3026" actId="20577"/>
          <ac:spMkLst>
            <pc:docMk/>
            <pc:sldMk cId="3438106341" sldId="2147472589"/>
            <ac:spMk id="8" creationId="{EAA3CF91-0FC1-A0F6-EBAE-83B6FFCE65A5}"/>
          </ac:spMkLst>
        </pc:spChg>
        <pc:spChg chg="mod">
          <ac:chgData name="Mike Alexenko" userId="95e7e019-6a44-4d0d-a0e2-cfd649f8b9cb" providerId="ADAL" clId="{5547AB4C-BF19-EA4F-B5EE-993CDF71090C}" dt="2023-06-27T01:23:43.038" v="3513" actId="20577"/>
          <ac:spMkLst>
            <pc:docMk/>
            <pc:sldMk cId="3438106341" sldId="2147472589"/>
            <ac:spMk id="12" creationId="{EC5B490A-B348-AF82-3C23-2BCE92C313EF}"/>
          </ac:spMkLst>
        </pc:spChg>
        <pc:spChg chg="mod">
          <ac:chgData name="Mike Alexenko" userId="95e7e019-6a44-4d0d-a0e2-cfd649f8b9cb" providerId="ADAL" clId="{5547AB4C-BF19-EA4F-B5EE-993CDF71090C}" dt="2023-06-27T01:10:40.868" v="2775" actId="1076"/>
          <ac:spMkLst>
            <pc:docMk/>
            <pc:sldMk cId="3438106341" sldId="2147472589"/>
            <ac:spMk id="14" creationId="{B2765386-A4A3-2999-7AE5-9FE33A3DE474}"/>
          </ac:spMkLst>
        </pc:spChg>
        <pc:spChg chg="mod">
          <ac:chgData name="Mike Alexenko" userId="95e7e019-6a44-4d0d-a0e2-cfd649f8b9cb" providerId="ADAL" clId="{5547AB4C-BF19-EA4F-B5EE-993CDF71090C}" dt="2023-06-27T01:15:55.377" v="2994" actId="20577"/>
          <ac:spMkLst>
            <pc:docMk/>
            <pc:sldMk cId="3438106341" sldId="2147472589"/>
            <ac:spMk id="15" creationId="{C6150237-6095-1D14-D196-E3332793D4A3}"/>
          </ac:spMkLst>
        </pc:spChg>
        <pc:spChg chg="mod">
          <ac:chgData name="Mike Alexenko" userId="95e7e019-6a44-4d0d-a0e2-cfd649f8b9cb" providerId="ADAL" clId="{5547AB4C-BF19-EA4F-B5EE-993CDF71090C}" dt="2023-06-27T01:17:04.915" v="3058" actId="20577"/>
          <ac:spMkLst>
            <pc:docMk/>
            <pc:sldMk cId="3438106341" sldId="2147472589"/>
            <ac:spMk id="17" creationId="{851DDA81-9C41-040D-C7AB-71BF2710751C}"/>
          </ac:spMkLst>
        </pc:spChg>
      </pc:sldChg>
      <pc:sldChg chg="addSp delSp modSp new mod modClrScheme chgLayout">
        <pc:chgData name="Mike Alexenko" userId="95e7e019-6a44-4d0d-a0e2-cfd649f8b9cb" providerId="ADAL" clId="{5547AB4C-BF19-EA4F-B5EE-993CDF71090C}" dt="2023-06-28T00:27:44.654" v="3919" actId="20577"/>
        <pc:sldMkLst>
          <pc:docMk/>
          <pc:sldMk cId="999032628" sldId="2147472590"/>
        </pc:sldMkLst>
        <pc:spChg chg="del mod ord">
          <ac:chgData name="Mike Alexenko" userId="95e7e019-6a44-4d0d-a0e2-cfd649f8b9cb" providerId="ADAL" clId="{5547AB4C-BF19-EA4F-B5EE-993CDF71090C}" dt="2023-06-26T23:39:39.919" v="1231" actId="700"/>
          <ac:spMkLst>
            <pc:docMk/>
            <pc:sldMk cId="999032628" sldId="2147472590"/>
            <ac:spMk id="2" creationId="{210CAF7F-5BCC-1448-8466-489D99429D4A}"/>
          </ac:spMkLst>
        </pc:spChg>
        <pc:spChg chg="del mod ord">
          <ac:chgData name="Mike Alexenko" userId="95e7e019-6a44-4d0d-a0e2-cfd649f8b9cb" providerId="ADAL" clId="{5547AB4C-BF19-EA4F-B5EE-993CDF71090C}" dt="2023-06-26T23:39:39.919" v="1231" actId="700"/>
          <ac:spMkLst>
            <pc:docMk/>
            <pc:sldMk cId="999032628" sldId="2147472590"/>
            <ac:spMk id="3" creationId="{AF3AA097-E68B-AEB1-23FB-277A341815FB}"/>
          </ac:spMkLst>
        </pc:spChg>
        <pc:spChg chg="del">
          <ac:chgData name="Mike Alexenko" userId="95e7e019-6a44-4d0d-a0e2-cfd649f8b9cb" providerId="ADAL" clId="{5547AB4C-BF19-EA4F-B5EE-993CDF71090C}" dt="2023-06-26T23:39:39.919" v="1231" actId="700"/>
          <ac:spMkLst>
            <pc:docMk/>
            <pc:sldMk cId="999032628" sldId="2147472590"/>
            <ac:spMk id="4" creationId="{A66E2ED6-6E2F-1D8A-04D5-831BBD595150}"/>
          </ac:spMkLst>
        </pc:spChg>
        <pc:spChg chg="del mod ord">
          <ac:chgData name="Mike Alexenko" userId="95e7e019-6a44-4d0d-a0e2-cfd649f8b9cb" providerId="ADAL" clId="{5547AB4C-BF19-EA4F-B5EE-993CDF71090C}" dt="2023-06-26T23:39:39.919" v="1231" actId="700"/>
          <ac:spMkLst>
            <pc:docMk/>
            <pc:sldMk cId="999032628" sldId="2147472590"/>
            <ac:spMk id="5" creationId="{BC52F896-0E11-621B-75F1-7A90723B900B}"/>
          </ac:spMkLst>
        </pc:spChg>
        <pc:spChg chg="add mod ord">
          <ac:chgData name="Mike Alexenko" userId="95e7e019-6a44-4d0d-a0e2-cfd649f8b9cb" providerId="ADAL" clId="{5547AB4C-BF19-EA4F-B5EE-993CDF71090C}" dt="2023-06-26T23:46:48.417" v="1765" actId="20577"/>
          <ac:spMkLst>
            <pc:docMk/>
            <pc:sldMk cId="999032628" sldId="2147472590"/>
            <ac:spMk id="6" creationId="{7AD8560D-246B-860C-8661-E827EFDF53ED}"/>
          </ac:spMkLst>
        </pc:spChg>
        <pc:spChg chg="add mod ord">
          <ac:chgData name="Mike Alexenko" userId="95e7e019-6a44-4d0d-a0e2-cfd649f8b9cb" providerId="ADAL" clId="{5547AB4C-BF19-EA4F-B5EE-993CDF71090C}" dt="2023-06-28T00:27:44.654" v="3919" actId="20577"/>
          <ac:spMkLst>
            <pc:docMk/>
            <pc:sldMk cId="999032628" sldId="2147472590"/>
            <ac:spMk id="7" creationId="{D93FA6CC-C30B-95D5-AE77-EF7F7B476888}"/>
          </ac:spMkLst>
        </pc:spChg>
        <pc:spChg chg="add mod ord">
          <ac:chgData name="Mike Alexenko" userId="95e7e019-6a44-4d0d-a0e2-cfd649f8b9cb" providerId="ADAL" clId="{5547AB4C-BF19-EA4F-B5EE-993CDF71090C}" dt="2023-06-26T23:47:17.070" v="1807" actId="108"/>
          <ac:spMkLst>
            <pc:docMk/>
            <pc:sldMk cId="999032628" sldId="2147472590"/>
            <ac:spMk id="8" creationId="{78D10829-6A29-4D41-B99E-3C3E4AABD9A5}"/>
          </ac:spMkLst>
        </pc:spChg>
      </pc:sldChg>
      <pc:sldChg chg="modSp add mod">
        <pc:chgData name="Mike Alexenko" userId="95e7e019-6a44-4d0d-a0e2-cfd649f8b9cb" providerId="ADAL" clId="{5547AB4C-BF19-EA4F-B5EE-993CDF71090C}" dt="2023-06-28T00:22:40.780" v="3749" actId="20577"/>
        <pc:sldMkLst>
          <pc:docMk/>
          <pc:sldMk cId="656777118" sldId="2147472591"/>
        </pc:sldMkLst>
        <pc:spChg chg="mod">
          <ac:chgData name="Mike Alexenko" userId="95e7e019-6a44-4d0d-a0e2-cfd649f8b9cb" providerId="ADAL" clId="{5547AB4C-BF19-EA4F-B5EE-993CDF71090C}" dt="2023-06-27T01:14:51.071" v="2974" actId="20577"/>
          <ac:spMkLst>
            <pc:docMk/>
            <pc:sldMk cId="656777118" sldId="2147472591"/>
            <ac:spMk id="36" creationId="{0FE2E5E7-3BAB-5179-9C30-520A783374C9}"/>
          </ac:spMkLst>
        </pc:spChg>
        <pc:spChg chg="mod">
          <ac:chgData name="Mike Alexenko" userId="95e7e019-6a44-4d0d-a0e2-cfd649f8b9cb" providerId="ADAL" clId="{5547AB4C-BF19-EA4F-B5EE-993CDF71090C}" dt="2023-06-28T00:22:40.780" v="3749" actId="20577"/>
          <ac:spMkLst>
            <pc:docMk/>
            <pc:sldMk cId="656777118" sldId="2147472591"/>
            <ac:spMk id="62" creationId="{A07C9267-7F44-8FD6-2DA8-8FD02737192A}"/>
          </ac:spMkLst>
        </pc:spChg>
        <pc:spChg chg="mod">
          <ac:chgData name="Mike Alexenko" userId="95e7e019-6a44-4d0d-a0e2-cfd649f8b9cb" providerId="ADAL" clId="{5547AB4C-BF19-EA4F-B5EE-993CDF71090C}" dt="2023-06-27T01:15:14.384" v="2983" actId="20577"/>
          <ac:spMkLst>
            <pc:docMk/>
            <pc:sldMk cId="656777118" sldId="2147472591"/>
            <ac:spMk id="101" creationId="{E2E8D08B-ACAA-7BFB-1031-90295F1585BA}"/>
          </ac:spMkLst>
        </pc:spChg>
        <pc:spChg chg="mod">
          <ac:chgData name="Mike Alexenko" userId="95e7e019-6a44-4d0d-a0e2-cfd649f8b9cb" providerId="ADAL" clId="{5547AB4C-BF19-EA4F-B5EE-993CDF71090C}" dt="2023-06-28T00:21:24.933" v="3686" actId="20577"/>
          <ac:spMkLst>
            <pc:docMk/>
            <pc:sldMk cId="656777118" sldId="2147472591"/>
            <ac:spMk id="102" creationId="{AD420A92-BB63-E82C-1C47-006F2308327F}"/>
          </ac:spMkLst>
        </pc:spChg>
      </pc:sldChg>
    </pc:docChg>
  </pc:docChgLst>
  <pc:docChgLst>
    <pc:chgData name="Mary Chagnon" userId="S::mary.chagnon@wdc.com::f56f4b37-3cfe-4bf5-8cdd-960a74875397" providerId="AD" clId="Web-{BDDFE6C5-7B52-1D38-B38E-27782C2DDCE7}"/>
    <pc:docChg chg="modSld">
      <pc:chgData name="Mary Chagnon" userId="S::mary.chagnon@wdc.com::f56f4b37-3cfe-4bf5-8cdd-960a74875397" providerId="AD" clId="Web-{BDDFE6C5-7B52-1D38-B38E-27782C2DDCE7}" dt="2023-06-28T00:24:56.520" v="8" actId="20577"/>
      <pc:docMkLst>
        <pc:docMk/>
      </pc:docMkLst>
      <pc:sldChg chg="modSp">
        <pc:chgData name="Mary Chagnon" userId="S::mary.chagnon@wdc.com::f56f4b37-3cfe-4bf5-8cdd-960a74875397" providerId="AD" clId="Web-{BDDFE6C5-7B52-1D38-B38E-27782C2DDCE7}" dt="2023-06-28T00:24:56.520" v="8" actId="20577"/>
        <pc:sldMkLst>
          <pc:docMk/>
          <pc:sldMk cId="656777118" sldId="2147472591"/>
        </pc:sldMkLst>
        <pc:spChg chg="mod">
          <ac:chgData name="Mary Chagnon" userId="S::mary.chagnon@wdc.com::f56f4b37-3cfe-4bf5-8cdd-960a74875397" providerId="AD" clId="Web-{BDDFE6C5-7B52-1D38-B38E-27782C2DDCE7}" dt="2023-06-28T00:20:27.061" v="1" actId="20577"/>
          <ac:spMkLst>
            <pc:docMk/>
            <pc:sldMk cId="656777118" sldId="2147472591"/>
            <ac:spMk id="7" creationId="{602668E4-5034-D151-9C85-5179D4C05F61}"/>
          </ac:spMkLst>
        </pc:spChg>
        <pc:spChg chg="mod">
          <ac:chgData name="Mary Chagnon" userId="S::mary.chagnon@wdc.com::f56f4b37-3cfe-4bf5-8cdd-960a74875397" providerId="AD" clId="Web-{BDDFE6C5-7B52-1D38-B38E-27782C2DDCE7}" dt="2023-06-28T00:20:24.779" v="0" actId="20577"/>
          <ac:spMkLst>
            <pc:docMk/>
            <pc:sldMk cId="656777118" sldId="2147472591"/>
            <ac:spMk id="8" creationId="{EAA3CF91-0FC1-A0F6-EBAE-83B6FFCE65A5}"/>
          </ac:spMkLst>
        </pc:spChg>
        <pc:spChg chg="mod">
          <ac:chgData name="Mary Chagnon" userId="S::mary.chagnon@wdc.com::f56f4b37-3cfe-4bf5-8cdd-960a74875397" providerId="AD" clId="Web-{BDDFE6C5-7B52-1D38-B38E-27782C2DDCE7}" dt="2023-06-28T00:24:56.520" v="8" actId="20577"/>
          <ac:spMkLst>
            <pc:docMk/>
            <pc:sldMk cId="656777118" sldId="2147472591"/>
            <ac:spMk id="101" creationId="{E2E8D08B-ACAA-7BFB-1031-90295F1585BA}"/>
          </ac:spMkLst>
        </pc:spChg>
      </pc:sldChg>
    </pc:docChg>
  </pc:docChgLst>
  <pc:docChgLst>
    <pc:chgData name="Mary Chagnon" userId="S::mary.chagnon@wdc.com::f56f4b37-3cfe-4bf5-8cdd-960a74875397" providerId="AD" clId="Web-{B3199618-CD39-D513-5692-06AA87917423}"/>
    <pc:docChg chg="modSld">
      <pc:chgData name="Mary Chagnon" userId="S::mary.chagnon@wdc.com::f56f4b37-3cfe-4bf5-8cdd-960a74875397" providerId="AD" clId="Web-{B3199618-CD39-D513-5692-06AA87917423}" dt="2023-06-28T00:18:02.565" v="24" actId="1076"/>
      <pc:docMkLst>
        <pc:docMk/>
      </pc:docMkLst>
      <pc:sldChg chg="modSp">
        <pc:chgData name="Mary Chagnon" userId="S::mary.chagnon@wdc.com::f56f4b37-3cfe-4bf5-8cdd-960a74875397" providerId="AD" clId="Web-{B3199618-CD39-D513-5692-06AA87917423}" dt="2023-06-28T00:13:43.483" v="19" actId="14100"/>
        <pc:sldMkLst>
          <pc:docMk/>
          <pc:sldMk cId="1131557687" sldId="2147472579"/>
        </pc:sldMkLst>
        <pc:spChg chg="mod">
          <ac:chgData name="Mary Chagnon" userId="S::mary.chagnon@wdc.com::f56f4b37-3cfe-4bf5-8cdd-960a74875397" providerId="AD" clId="Web-{B3199618-CD39-D513-5692-06AA87917423}" dt="2023-06-28T00:13:43.483" v="19" actId="14100"/>
          <ac:spMkLst>
            <pc:docMk/>
            <pc:sldMk cId="1131557687" sldId="2147472579"/>
            <ac:spMk id="116" creationId="{7426B1FE-FDEB-6D22-41BB-8B78598D0087}"/>
          </ac:spMkLst>
        </pc:spChg>
      </pc:sldChg>
      <pc:sldChg chg="modSp">
        <pc:chgData name="Mary Chagnon" userId="S::mary.chagnon@wdc.com::f56f4b37-3cfe-4bf5-8cdd-960a74875397" providerId="AD" clId="Web-{B3199618-CD39-D513-5692-06AA87917423}" dt="2023-06-28T00:03:21.764" v="18" actId="1076"/>
        <pc:sldMkLst>
          <pc:docMk/>
          <pc:sldMk cId="3438106341" sldId="2147472589"/>
        </pc:sldMkLst>
        <pc:spChg chg="mod">
          <ac:chgData name="Mary Chagnon" userId="S::mary.chagnon@wdc.com::f56f4b37-3cfe-4bf5-8cdd-960a74875397" providerId="AD" clId="Web-{B3199618-CD39-D513-5692-06AA87917423}" dt="2023-06-28T00:03:21.764" v="18" actId="1076"/>
          <ac:spMkLst>
            <pc:docMk/>
            <pc:sldMk cId="3438106341" sldId="2147472589"/>
            <ac:spMk id="14" creationId="{B2765386-A4A3-2999-7AE5-9FE33A3DE474}"/>
          </ac:spMkLst>
        </pc:spChg>
      </pc:sldChg>
      <pc:sldChg chg="modSp">
        <pc:chgData name="Mary Chagnon" userId="S::mary.chagnon@wdc.com::f56f4b37-3cfe-4bf5-8cdd-960a74875397" providerId="AD" clId="Web-{B3199618-CD39-D513-5692-06AA87917423}" dt="2023-06-28T00:18:02.565" v="24" actId="1076"/>
        <pc:sldMkLst>
          <pc:docMk/>
          <pc:sldMk cId="2980044493" sldId="2147472594"/>
        </pc:sldMkLst>
        <pc:spChg chg="mod">
          <ac:chgData name="Mary Chagnon" userId="S::mary.chagnon@wdc.com::f56f4b37-3cfe-4bf5-8cdd-960a74875397" providerId="AD" clId="Web-{B3199618-CD39-D513-5692-06AA87917423}" dt="2023-06-28T00:18:02.565" v="24" actId="1076"/>
          <ac:spMkLst>
            <pc:docMk/>
            <pc:sldMk cId="2980044493" sldId="2147472594"/>
            <ac:spMk id="21" creationId="{DDD544F1-FF68-5E61-07B8-CE99E4EFB77B}"/>
          </ac:spMkLst>
        </pc:spChg>
      </pc:sldChg>
    </pc:docChg>
  </pc:docChgLst>
  <pc:docChgLst>
    <pc:chgData name="Mary Chagnon" userId="f56f4b37-3cfe-4bf5-8cdd-960a74875397" providerId="ADAL" clId="{6D75612F-40BF-C04B-9093-F59F92CC3F76}"/>
    <pc:docChg chg="custSel modSld">
      <pc:chgData name="Mary Chagnon" userId="f56f4b37-3cfe-4bf5-8cdd-960a74875397" providerId="ADAL" clId="{6D75612F-40BF-C04B-9093-F59F92CC3F76}" dt="2023-06-28T00:40:42.686" v="209" actId="242"/>
      <pc:docMkLst>
        <pc:docMk/>
      </pc:docMkLst>
      <pc:sldChg chg="modSp mod">
        <pc:chgData name="Mary Chagnon" userId="f56f4b37-3cfe-4bf5-8cdd-960a74875397" providerId="ADAL" clId="{6D75612F-40BF-C04B-9093-F59F92CC3F76}" dt="2023-06-28T00:39:36.007" v="205" actId="14100"/>
        <pc:sldMkLst>
          <pc:docMk/>
          <pc:sldMk cId="1131557687" sldId="2147472579"/>
        </pc:sldMkLst>
        <pc:spChg chg="mod">
          <ac:chgData name="Mary Chagnon" userId="f56f4b37-3cfe-4bf5-8cdd-960a74875397" providerId="ADAL" clId="{6D75612F-40BF-C04B-9093-F59F92CC3F76}" dt="2023-06-28T00:39:36.007" v="205" actId="14100"/>
          <ac:spMkLst>
            <pc:docMk/>
            <pc:sldMk cId="1131557687" sldId="2147472579"/>
            <ac:spMk id="116" creationId="{7426B1FE-FDEB-6D22-41BB-8B78598D0087}"/>
          </ac:spMkLst>
        </pc:spChg>
      </pc:sldChg>
      <pc:sldChg chg="modSp mod">
        <pc:chgData name="Mary Chagnon" userId="f56f4b37-3cfe-4bf5-8cdd-960a74875397" providerId="ADAL" clId="{6D75612F-40BF-C04B-9093-F59F92CC3F76}" dt="2023-06-27T15:24:05.899" v="4" actId="108"/>
        <pc:sldMkLst>
          <pc:docMk/>
          <pc:sldMk cId="3438106341" sldId="2147472589"/>
        </pc:sldMkLst>
        <pc:spChg chg="mod">
          <ac:chgData name="Mary Chagnon" userId="f56f4b37-3cfe-4bf5-8cdd-960a74875397" providerId="ADAL" clId="{6D75612F-40BF-C04B-9093-F59F92CC3F76}" dt="2023-06-27T15:24:05.899" v="4" actId="108"/>
          <ac:spMkLst>
            <pc:docMk/>
            <pc:sldMk cId="3438106341" sldId="2147472589"/>
            <ac:spMk id="14" creationId="{B2765386-A4A3-2999-7AE5-9FE33A3DE474}"/>
          </ac:spMkLst>
        </pc:spChg>
      </pc:sldChg>
      <pc:sldChg chg="modSp mod">
        <pc:chgData name="Mary Chagnon" userId="f56f4b37-3cfe-4bf5-8cdd-960a74875397" providerId="ADAL" clId="{6D75612F-40BF-C04B-9093-F59F92CC3F76}" dt="2023-06-28T00:39:08.264" v="204" actId="20577"/>
        <pc:sldMkLst>
          <pc:docMk/>
          <pc:sldMk cId="999032628" sldId="2147472590"/>
        </pc:sldMkLst>
        <pc:spChg chg="mod">
          <ac:chgData name="Mary Chagnon" userId="f56f4b37-3cfe-4bf5-8cdd-960a74875397" providerId="ADAL" clId="{6D75612F-40BF-C04B-9093-F59F92CC3F76}" dt="2023-06-28T00:39:08.264" v="204" actId="20577"/>
          <ac:spMkLst>
            <pc:docMk/>
            <pc:sldMk cId="999032628" sldId="2147472590"/>
            <ac:spMk id="7" creationId="{D93FA6CC-C30B-95D5-AE77-EF7F7B476888}"/>
          </ac:spMkLst>
        </pc:spChg>
      </pc:sldChg>
      <pc:sldChg chg="modSp mod">
        <pc:chgData name="Mary Chagnon" userId="f56f4b37-3cfe-4bf5-8cdd-960a74875397" providerId="ADAL" clId="{6D75612F-40BF-C04B-9093-F59F92CC3F76}" dt="2023-06-28T00:40:42.686" v="209" actId="242"/>
        <pc:sldMkLst>
          <pc:docMk/>
          <pc:sldMk cId="656777118" sldId="2147472591"/>
        </pc:sldMkLst>
        <pc:spChg chg="mod">
          <ac:chgData name="Mary Chagnon" userId="f56f4b37-3cfe-4bf5-8cdd-960a74875397" providerId="ADAL" clId="{6D75612F-40BF-C04B-9093-F59F92CC3F76}" dt="2023-06-28T00:40:42.686" v="209" actId="242"/>
          <ac:spMkLst>
            <pc:docMk/>
            <pc:sldMk cId="656777118" sldId="2147472591"/>
            <ac:spMk id="62" creationId="{A07C9267-7F44-8FD6-2DA8-8FD02737192A}"/>
          </ac:spMkLst>
        </pc:spChg>
      </pc:sldChg>
    </pc:docChg>
  </pc:docChgLst>
  <pc:docChgLst>
    <pc:chgData name="Mike Alexenko" userId="S::mike.alexenko@wdc.com::95e7e019-6a44-4d0d-a0e2-cfd649f8b9cb" providerId="AD" clId="Web-{E03D283E-147C-2496-5972-A3D5D6E1A863}"/>
    <pc:docChg chg="modSld">
      <pc:chgData name="Mike Alexenko" userId="S::mike.alexenko@wdc.com::95e7e019-6a44-4d0d-a0e2-cfd649f8b9cb" providerId="AD" clId="Web-{E03D283E-147C-2496-5972-A3D5D6E1A863}" dt="2023-06-28T00:12:13.893" v="0"/>
      <pc:docMkLst>
        <pc:docMk/>
      </pc:docMkLst>
      <pc:sldChg chg="delSp">
        <pc:chgData name="Mike Alexenko" userId="S::mike.alexenko@wdc.com::95e7e019-6a44-4d0d-a0e2-cfd649f8b9cb" providerId="AD" clId="Web-{E03D283E-147C-2496-5972-A3D5D6E1A863}" dt="2023-06-28T00:12:13.893" v="0"/>
        <pc:sldMkLst>
          <pc:docMk/>
          <pc:sldMk cId="105305744" sldId="2147472558"/>
        </pc:sldMkLst>
        <pc:spChg chg="del">
          <ac:chgData name="Mike Alexenko" userId="S::mike.alexenko@wdc.com::95e7e019-6a44-4d0d-a0e2-cfd649f8b9cb" providerId="AD" clId="Web-{E03D283E-147C-2496-5972-A3D5D6E1A863}" dt="2023-06-28T00:12:13.893" v="0"/>
          <ac:spMkLst>
            <pc:docMk/>
            <pc:sldMk cId="105305744" sldId="2147472558"/>
            <ac:spMk id="12" creationId="{3C3B71FB-9C50-DA67-7C81-109909AA3E30}"/>
          </ac:spMkLst>
        </pc:spChg>
      </pc:sldChg>
    </pc:docChg>
  </pc:docChgLst>
  <pc:docChgLst>
    <pc:chgData name="Philip Parian" userId="S::philip.parian@wdc.com::a09ec2b4-8369-4284-aada-c0dff283dd16" providerId="AD" clId="Web-{79B9C462-EA42-3AD7-6223-15C08AC53441}"/>
    <pc:docChg chg="modSld">
      <pc:chgData name="Philip Parian" userId="S::philip.parian@wdc.com::a09ec2b4-8369-4284-aada-c0dff283dd16" providerId="AD" clId="Web-{79B9C462-EA42-3AD7-6223-15C08AC53441}" dt="2023-06-28T20:32:35.680" v="78" actId="20577"/>
      <pc:docMkLst>
        <pc:docMk/>
      </pc:docMkLst>
      <pc:sldChg chg="modSp">
        <pc:chgData name="Philip Parian" userId="S::philip.parian@wdc.com::a09ec2b4-8369-4284-aada-c0dff283dd16" providerId="AD" clId="Web-{79B9C462-EA42-3AD7-6223-15C08AC53441}" dt="2023-06-28T20:32:35.680" v="78" actId="20577"/>
        <pc:sldMkLst>
          <pc:docMk/>
          <pc:sldMk cId="1177502628" sldId="2147472527"/>
        </pc:sldMkLst>
        <pc:spChg chg="mod">
          <ac:chgData name="Philip Parian" userId="S::philip.parian@wdc.com::a09ec2b4-8369-4284-aada-c0dff283dd16" providerId="AD" clId="Web-{79B9C462-EA42-3AD7-6223-15C08AC53441}" dt="2023-06-28T20:32:35.680" v="78" actId="20577"/>
          <ac:spMkLst>
            <pc:docMk/>
            <pc:sldMk cId="1177502628" sldId="2147472527"/>
            <ac:spMk id="4" creationId="{0489643F-03A7-BB29-8AA8-1E392C3DD833}"/>
          </ac:spMkLst>
        </pc:spChg>
      </pc:sldChg>
    </pc:docChg>
  </pc:docChgLst>
  <pc:docChgLst>
    <pc:chgData name="Philip Parian" userId="S::philip.parian@wdc.com::a09ec2b4-8369-4284-aada-c0dff283dd16" providerId="AD" clId="Web-{BECA1107-F22B-CD0D-D926-2860BE5BF269}"/>
    <pc:docChg chg="modSld">
      <pc:chgData name="Philip Parian" userId="S::philip.parian@wdc.com::a09ec2b4-8369-4284-aada-c0dff283dd16" providerId="AD" clId="Web-{BECA1107-F22B-CD0D-D926-2860BE5BF269}" dt="2023-06-28T20:29:25.767" v="0" actId="20577"/>
      <pc:docMkLst>
        <pc:docMk/>
      </pc:docMkLst>
      <pc:sldChg chg="modSp">
        <pc:chgData name="Philip Parian" userId="S::philip.parian@wdc.com::a09ec2b4-8369-4284-aada-c0dff283dd16" providerId="AD" clId="Web-{BECA1107-F22B-CD0D-D926-2860BE5BF269}" dt="2023-06-28T20:29:25.767" v="0" actId="20577"/>
        <pc:sldMkLst>
          <pc:docMk/>
          <pc:sldMk cId="1177502628" sldId="2147472527"/>
        </pc:sldMkLst>
        <pc:spChg chg="mod">
          <ac:chgData name="Philip Parian" userId="S::philip.parian@wdc.com::a09ec2b4-8369-4284-aada-c0dff283dd16" providerId="AD" clId="Web-{BECA1107-F22B-CD0D-D926-2860BE5BF269}" dt="2023-06-28T20:29:25.767" v="0" actId="20577"/>
          <ac:spMkLst>
            <pc:docMk/>
            <pc:sldMk cId="1177502628" sldId="2147472527"/>
            <ac:spMk id="4" creationId="{0489643F-03A7-BB29-8AA8-1E392C3DD833}"/>
          </ac:spMkLst>
        </pc:spChg>
      </pc:sldChg>
    </pc:docChg>
  </pc:docChgLst>
  <pc:docChgLst>
    <pc:chgData name="Philip Parian" userId="a09ec2b4-8369-4284-aada-c0dff283dd16" providerId="ADAL" clId="{7AFF58EE-31C3-EE47-B714-5D7E3D84682D}"/>
    <pc:docChg chg="undo redo custSel addSld delSld modSld sldOrd">
      <pc:chgData name="Philip Parian" userId="a09ec2b4-8369-4284-aada-c0dff283dd16" providerId="ADAL" clId="{7AFF58EE-31C3-EE47-B714-5D7E3D84682D}" dt="2023-07-05T21:43:24.394" v="3776" actId="20577"/>
      <pc:docMkLst>
        <pc:docMk/>
      </pc:docMkLst>
      <pc:sldChg chg="addSp modSp mod">
        <pc:chgData name="Philip Parian" userId="a09ec2b4-8369-4284-aada-c0dff283dd16" providerId="ADAL" clId="{7AFF58EE-31C3-EE47-B714-5D7E3D84682D}" dt="2023-07-05T21:41:13.344" v="3728" actId="20577"/>
        <pc:sldMkLst>
          <pc:docMk/>
          <pc:sldMk cId="1431979757" sldId="2147472526"/>
        </pc:sldMkLst>
        <pc:spChg chg="mod">
          <ac:chgData name="Philip Parian" userId="a09ec2b4-8369-4284-aada-c0dff283dd16" providerId="ADAL" clId="{7AFF58EE-31C3-EE47-B714-5D7E3D84682D}" dt="2023-07-05T21:41:13.344" v="3728" actId="20577"/>
          <ac:spMkLst>
            <pc:docMk/>
            <pc:sldMk cId="1431979757" sldId="2147472526"/>
            <ac:spMk id="3" creationId="{21C578C9-E8D5-C6F3-DC47-0D68BCB36341}"/>
          </ac:spMkLst>
        </pc:spChg>
        <pc:spChg chg="add mod">
          <ac:chgData name="Philip Parian" userId="a09ec2b4-8369-4284-aada-c0dff283dd16" providerId="ADAL" clId="{7AFF58EE-31C3-EE47-B714-5D7E3D84682D}" dt="2023-06-29T22:16:13.332" v="3504"/>
          <ac:spMkLst>
            <pc:docMk/>
            <pc:sldMk cId="1431979757" sldId="2147472526"/>
            <ac:spMk id="5" creationId="{756986E4-ECA5-F876-404A-A577A609CDF7}"/>
          </ac:spMkLst>
        </pc:spChg>
      </pc:sldChg>
      <pc:sldChg chg="addSp modSp mod">
        <pc:chgData name="Philip Parian" userId="a09ec2b4-8369-4284-aada-c0dff283dd16" providerId="ADAL" clId="{7AFF58EE-31C3-EE47-B714-5D7E3D84682D}" dt="2023-07-05T21:32:54.866" v="3582" actId="20578"/>
        <pc:sldMkLst>
          <pc:docMk/>
          <pc:sldMk cId="1177502628" sldId="2147472527"/>
        </pc:sldMkLst>
        <pc:spChg chg="mod">
          <ac:chgData name="Philip Parian" userId="a09ec2b4-8369-4284-aada-c0dff283dd16" providerId="ADAL" clId="{7AFF58EE-31C3-EE47-B714-5D7E3D84682D}" dt="2023-07-05T21:32:54.866" v="3582" actId="20578"/>
          <ac:spMkLst>
            <pc:docMk/>
            <pc:sldMk cId="1177502628" sldId="2147472527"/>
            <ac:spMk id="4" creationId="{0489643F-03A7-BB29-8AA8-1E392C3DD833}"/>
          </ac:spMkLst>
        </pc:spChg>
        <pc:spChg chg="add mod">
          <ac:chgData name="Philip Parian" userId="a09ec2b4-8369-4284-aada-c0dff283dd16" providerId="ADAL" clId="{7AFF58EE-31C3-EE47-B714-5D7E3D84682D}" dt="2023-06-29T22:15:30.131" v="3489"/>
          <ac:spMkLst>
            <pc:docMk/>
            <pc:sldMk cId="1177502628" sldId="2147472527"/>
            <ac:spMk id="6" creationId="{150934EF-46E5-B84F-97BB-0923F63567F3}"/>
          </ac:spMkLst>
        </pc:spChg>
      </pc:sldChg>
      <pc:sldChg chg="addSp delSp modSp mod">
        <pc:chgData name="Philip Parian" userId="a09ec2b4-8369-4284-aada-c0dff283dd16" providerId="ADAL" clId="{7AFF58EE-31C3-EE47-B714-5D7E3D84682D}" dt="2023-07-05T21:43:24.394" v="3776" actId="20577"/>
        <pc:sldMkLst>
          <pc:docMk/>
          <pc:sldMk cId="4159170467" sldId="2147472531"/>
        </pc:sldMkLst>
        <pc:spChg chg="del mod">
          <ac:chgData name="Philip Parian" userId="a09ec2b4-8369-4284-aada-c0dff283dd16" providerId="ADAL" clId="{7AFF58EE-31C3-EE47-B714-5D7E3D84682D}" dt="2023-07-05T21:23:33.247" v="3517" actId="478"/>
          <ac:spMkLst>
            <pc:docMk/>
            <pc:sldMk cId="4159170467" sldId="2147472531"/>
            <ac:spMk id="2" creationId="{7E66789E-42B7-6402-7CCF-689DC2FBD2C1}"/>
          </ac:spMkLst>
        </pc:spChg>
        <pc:spChg chg="add del mod">
          <ac:chgData name="Philip Parian" userId="a09ec2b4-8369-4284-aada-c0dff283dd16" providerId="ADAL" clId="{7AFF58EE-31C3-EE47-B714-5D7E3D84682D}" dt="2023-06-29T22:15:16.018" v="3485" actId="478"/>
          <ac:spMkLst>
            <pc:docMk/>
            <pc:sldMk cId="4159170467" sldId="2147472531"/>
            <ac:spMk id="3" creationId="{B04C0FB6-9FF6-0525-4590-475E9D118BF4}"/>
          </ac:spMkLst>
        </pc:spChg>
        <pc:spChg chg="mod">
          <ac:chgData name="Philip Parian" userId="a09ec2b4-8369-4284-aada-c0dff283dd16" providerId="ADAL" clId="{7AFF58EE-31C3-EE47-B714-5D7E3D84682D}" dt="2023-06-27T23:34:17.422" v="2092" actId="207"/>
          <ac:spMkLst>
            <pc:docMk/>
            <pc:sldMk cId="4159170467" sldId="2147472531"/>
            <ac:spMk id="4" creationId="{2CA6E181-BD3F-4A7B-7C85-2DB7707320C2}"/>
          </ac:spMkLst>
        </pc:spChg>
        <pc:spChg chg="mod">
          <ac:chgData name="Philip Parian" userId="a09ec2b4-8369-4284-aada-c0dff283dd16" providerId="ADAL" clId="{7AFF58EE-31C3-EE47-B714-5D7E3D84682D}" dt="2023-07-05T21:43:24.394" v="3776" actId="20577"/>
          <ac:spMkLst>
            <pc:docMk/>
            <pc:sldMk cId="4159170467" sldId="2147472531"/>
            <ac:spMk id="5" creationId="{289F52D6-3C9A-3C64-7C75-F39471139331}"/>
          </ac:spMkLst>
        </pc:spChg>
        <pc:spChg chg="add mod">
          <ac:chgData name="Philip Parian" userId="a09ec2b4-8369-4284-aada-c0dff283dd16" providerId="ADAL" clId="{7AFF58EE-31C3-EE47-B714-5D7E3D84682D}" dt="2023-07-05T21:24:18.883" v="3557" actId="403"/>
          <ac:spMkLst>
            <pc:docMk/>
            <pc:sldMk cId="4159170467" sldId="2147472531"/>
            <ac:spMk id="8" creationId="{3D5EFA40-CC46-7016-9643-15E526085C86}"/>
          </ac:spMkLst>
        </pc:spChg>
      </pc:sldChg>
      <pc:sldChg chg="addSp delSp modSp mod">
        <pc:chgData name="Philip Parian" userId="a09ec2b4-8369-4284-aada-c0dff283dd16" providerId="ADAL" clId="{7AFF58EE-31C3-EE47-B714-5D7E3D84682D}" dt="2023-06-29T22:14:51.718" v="3480" actId="1076"/>
        <pc:sldMkLst>
          <pc:docMk/>
          <pc:sldMk cId="105305744" sldId="2147472558"/>
        </pc:sldMkLst>
        <pc:spChg chg="mod">
          <ac:chgData name="Philip Parian" userId="a09ec2b4-8369-4284-aada-c0dff283dd16" providerId="ADAL" clId="{7AFF58EE-31C3-EE47-B714-5D7E3D84682D}" dt="2023-06-27T23:24:11.956" v="2014" actId="1076"/>
          <ac:spMkLst>
            <pc:docMk/>
            <pc:sldMk cId="105305744" sldId="2147472558"/>
            <ac:spMk id="2" creationId="{BC562B49-8876-34FA-C98F-3A29538D3914}"/>
          </ac:spMkLst>
        </pc:spChg>
        <pc:spChg chg="mod">
          <ac:chgData name="Philip Parian" userId="a09ec2b4-8369-4284-aada-c0dff283dd16" providerId="ADAL" clId="{7AFF58EE-31C3-EE47-B714-5D7E3D84682D}" dt="2023-06-27T23:24:11.956" v="2014" actId="1076"/>
          <ac:spMkLst>
            <pc:docMk/>
            <pc:sldMk cId="105305744" sldId="2147472558"/>
            <ac:spMk id="3" creationId="{393AD5F7-E895-3795-A987-7A8E542DBA77}"/>
          </ac:spMkLst>
        </pc:spChg>
        <pc:spChg chg="mod">
          <ac:chgData name="Philip Parian" userId="a09ec2b4-8369-4284-aada-c0dff283dd16" providerId="ADAL" clId="{7AFF58EE-31C3-EE47-B714-5D7E3D84682D}" dt="2023-06-27T23:24:11.956" v="2014" actId="1076"/>
          <ac:spMkLst>
            <pc:docMk/>
            <pc:sldMk cId="105305744" sldId="2147472558"/>
            <ac:spMk id="4" creationId="{905FA572-B60C-700C-8227-5CB793BB57FD}"/>
          </ac:spMkLst>
        </pc:spChg>
        <pc:spChg chg="mod">
          <ac:chgData name="Philip Parian" userId="a09ec2b4-8369-4284-aada-c0dff283dd16" providerId="ADAL" clId="{7AFF58EE-31C3-EE47-B714-5D7E3D84682D}" dt="2023-06-27T23:34:35.200" v="2093" actId="14100"/>
          <ac:spMkLst>
            <pc:docMk/>
            <pc:sldMk cId="105305744" sldId="2147472558"/>
            <ac:spMk id="5" creationId="{DB4B8066-D834-F063-2111-B9AF12D51CE1}"/>
          </ac:spMkLst>
        </pc:spChg>
        <pc:spChg chg="mod">
          <ac:chgData name="Philip Parian" userId="a09ec2b4-8369-4284-aada-c0dff283dd16" providerId="ADAL" clId="{7AFF58EE-31C3-EE47-B714-5D7E3D84682D}" dt="2023-06-27T23:24:11.956" v="2014" actId="1076"/>
          <ac:spMkLst>
            <pc:docMk/>
            <pc:sldMk cId="105305744" sldId="2147472558"/>
            <ac:spMk id="7" creationId="{13408773-DF0F-76A3-D3C2-926773F4F1D9}"/>
          </ac:spMkLst>
        </pc:spChg>
        <pc:spChg chg="mod">
          <ac:chgData name="Philip Parian" userId="a09ec2b4-8369-4284-aada-c0dff283dd16" providerId="ADAL" clId="{7AFF58EE-31C3-EE47-B714-5D7E3D84682D}" dt="2023-06-27T23:24:02.990" v="2013" actId="1076"/>
          <ac:spMkLst>
            <pc:docMk/>
            <pc:sldMk cId="105305744" sldId="2147472558"/>
            <ac:spMk id="9" creationId="{C280C76C-ED6E-1EC4-B4C0-AA127B0CCF41}"/>
          </ac:spMkLst>
        </pc:spChg>
        <pc:spChg chg="add mod">
          <ac:chgData name="Philip Parian" userId="a09ec2b4-8369-4284-aada-c0dff283dd16" providerId="ADAL" clId="{7AFF58EE-31C3-EE47-B714-5D7E3D84682D}" dt="2023-06-29T22:14:51.718" v="3480" actId="1076"/>
          <ac:spMkLst>
            <pc:docMk/>
            <pc:sldMk cId="105305744" sldId="2147472558"/>
            <ac:spMk id="10" creationId="{F52D8132-0EF1-25DA-BFA7-6B0C0FF3AF6D}"/>
          </ac:spMkLst>
        </pc:spChg>
        <pc:spChg chg="mod">
          <ac:chgData name="Philip Parian" userId="a09ec2b4-8369-4284-aada-c0dff283dd16" providerId="ADAL" clId="{7AFF58EE-31C3-EE47-B714-5D7E3D84682D}" dt="2023-06-27T23:18:32.788" v="1958" actId="207"/>
          <ac:spMkLst>
            <pc:docMk/>
            <pc:sldMk cId="105305744" sldId="2147472558"/>
            <ac:spMk id="63" creationId="{F22CF314-EF12-F50A-F1CE-0A44E021E4A7}"/>
          </ac:spMkLst>
        </pc:spChg>
        <pc:spChg chg="mod">
          <ac:chgData name="Philip Parian" userId="a09ec2b4-8369-4284-aada-c0dff283dd16" providerId="ADAL" clId="{7AFF58EE-31C3-EE47-B714-5D7E3D84682D}" dt="2023-06-27T23:18:32.788" v="1958" actId="207"/>
          <ac:spMkLst>
            <pc:docMk/>
            <pc:sldMk cId="105305744" sldId="2147472558"/>
            <ac:spMk id="64" creationId="{773F3380-7345-ED6E-AA3D-1D8B92737F92}"/>
          </ac:spMkLst>
        </pc:spChg>
        <pc:spChg chg="mod">
          <ac:chgData name="Philip Parian" userId="a09ec2b4-8369-4284-aada-c0dff283dd16" providerId="ADAL" clId="{7AFF58EE-31C3-EE47-B714-5D7E3D84682D}" dt="2023-06-27T23:18:32.788" v="1958" actId="207"/>
          <ac:spMkLst>
            <pc:docMk/>
            <pc:sldMk cId="105305744" sldId="2147472558"/>
            <ac:spMk id="66" creationId="{4F034525-06F8-BE94-FF9E-EE39F02E8384}"/>
          </ac:spMkLst>
        </pc:spChg>
        <pc:spChg chg="mod">
          <ac:chgData name="Philip Parian" userId="a09ec2b4-8369-4284-aada-c0dff283dd16" providerId="ADAL" clId="{7AFF58EE-31C3-EE47-B714-5D7E3D84682D}" dt="2023-06-27T23:18:32.788" v="1958" actId="207"/>
          <ac:spMkLst>
            <pc:docMk/>
            <pc:sldMk cId="105305744" sldId="2147472558"/>
            <ac:spMk id="67" creationId="{728D37ED-F508-35BF-528F-81B5C6718C5B}"/>
          </ac:spMkLst>
        </pc:spChg>
        <pc:spChg chg="mod">
          <ac:chgData name="Philip Parian" userId="a09ec2b4-8369-4284-aada-c0dff283dd16" providerId="ADAL" clId="{7AFF58EE-31C3-EE47-B714-5D7E3D84682D}" dt="2023-06-27T23:24:27.456" v="2047" actId="207"/>
          <ac:spMkLst>
            <pc:docMk/>
            <pc:sldMk cId="105305744" sldId="2147472558"/>
            <ac:spMk id="118" creationId="{BCF6FAAC-A558-4B38-B913-732DA1242627}"/>
          </ac:spMkLst>
        </pc:spChg>
        <pc:spChg chg="mod">
          <ac:chgData name="Philip Parian" userId="a09ec2b4-8369-4284-aada-c0dff283dd16" providerId="ADAL" clId="{7AFF58EE-31C3-EE47-B714-5D7E3D84682D}" dt="2023-06-27T23:24:27.456" v="2047" actId="207"/>
          <ac:spMkLst>
            <pc:docMk/>
            <pc:sldMk cId="105305744" sldId="2147472558"/>
            <ac:spMk id="120" creationId="{F67AAFBC-D3EC-10B1-D514-4BA906C87E58}"/>
          </ac:spMkLst>
        </pc:spChg>
        <pc:spChg chg="mod">
          <ac:chgData name="Philip Parian" userId="a09ec2b4-8369-4284-aada-c0dff283dd16" providerId="ADAL" clId="{7AFF58EE-31C3-EE47-B714-5D7E3D84682D}" dt="2023-06-27T23:24:27.456" v="2047" actId="207"/>
          <ac:spMkLst>
            <pc:docMk/>
            <pc:sldMk cId="105305744" sldId="2147472558"/>
            <ac:spMk id="121" creationId="{AD62534C-082C-6CA8-38AB-82EFE77A9F45}"/>
          </ac:spMkLst>
        </pc:spChg>
        <pc:spChg chg="mod">
          <ac:chgData name="Philip Parian" userId="a09ec2b4-8369-4284-aada-c0dff283dd16" providerId="ADAL" clId="{7AFF58EE-31C3-EE47-B714-5D7E3D84682D}" dt="2023-06-27T23:19:20.997" v="1963" actId="14100"/>
          <ac:spMkLst>
            <pc:docMk/>
            <pc:sldMk cId="105305744" sldId="2147472558"/>
            <ac:spMk id="141" creationId="{4AF553BF-A75B-472B-6DDC-F835E9116F85}"/>
          </ac:spMkLst>
        </pc:spChg>
        <pc:grpChg chg="mod">
          <ac:chgData name="Philip Parian" userId="a09ec2b4-8369-4284-aada-c0dff283dd16" providerId="ADAL" clId="{7AFF58EE-31C3-EE47-B714-5D7E3D84682D}" dt="2023-06-27T23:24:27.456" v="2047" actId="207"/>
          <ac:grpSpMkLst>
            <pc:docMk/>
            <pc:sldMk cId="105305744" sldId="2147472558"/>
            <ac:grpSpMk id="123" creationId="{F3742F7C-2FB6-75F6-0F81-69C81EA1B0DF}"/>
          </ac:grpSpMkLst>
        </pc:grpChg>
        <pc:cxnChg chg="del">
          <ac:chgData name="Philip Parian" userId="a09ec2b4-8369-4284-aada-c0dff283dd16" providerId="ADAL" clId="{7AFF58EE-31C3-EE47-B714-5D7E3D84682D}" dt="2023-06-27T23:19:23.733" v="1964" actId="478"/>
          <ac:cxnSpMkLst>
            <pc:docMk/>
            <pc:sldMk cId="105305744" sldId="2147472558"/>
            <ac:cxnSpMk id="10" creationId="{F3C08D64-F3AD-D599-087A-06B8982D8C4D}"/>
          </ac:cxnSpMkLst>
        </pc:cxnChg>
        <pc:cxnChg chg="add mod">
          <ac:chgData name="Philip Parian" userId="a09ec2b4-8369-4284-aada-c0dff283dd16" providerId="ADAL" clId="{7AFF58EE-31C3-EE47-B714-5D7E3D84682D}" dt="2023-06-27T23:19:15.013" v="1962" actId="1076"/>
          <ac:cxnSpMkLst>
            <pc:docMk/>
            <pc:sldMk cId="105305744" sldId="2147472558"/>
            <ac:cxnSpMk id="19" creationId="{DCA02020-836E-8489-AB35-B6F5CC484BCC}"/>
          </ac:cxnSpMkLst>
        </pc:cxnChg>
        <pc:cxnChg chg="add mod">
          <ac:chgData name="Philip Parian" userId="a09ec2b4-8369-4284-aada-c0dff283dd16" providerId="ADAL" clId="{7AFF58EE-31C3-EE47-B714-5D7E3D84682D}" dt="2023-06-27T23:24:11.956" v="2014" actId="1076"/>
          <ac:cxnSpMkLst>
            <pc:docMk/>
            <pc:sldMk cId="105305744" sldId="2147472558"/>
            <ac:cxnSpMk id="20" creationId="{4E480FAC-2717-F503-9489-7D8BB4603812}"/>
          </ac:cxnSpMkLst>
        </pc:cxnChg>
        <pc:cxnChg chg="add del mod">
          <ac:chgData name="Philip Parian" userId="a09ec2b4-8369-4284-aada-c0dff283dd16" providerId="ADAL" clId="{7AFF58EE-31C3-EE47-B714-5D7E3D84682D}" dt="2023-06-27T23:24:29.888" v="2048" actId="478"/>
          <ac:cxnSpMkLst>
            <pc:docMk/>
            <pc:sldMk cId="105305744" sldId="2147472558"/>
            <ac:cxnSpMk id="21" creationId="{AD54CE13-BE32-C149-D369-8B462A4CBED7}"/>
          </ac:cxnSpMkLst>
        </pc:cxnChg>
      </pc:sldChg>
      <pc:sldChg chg="mod modShow">
        <pc:chgData name="Philip Parian" userId="a09ec2b4-8369-4284-aada-c0dff283dd16" providerId="ADAL" clId="{7AFF58EE-31C3-EE47-B714-5D7E3D84682D}" dt="2023-06-27T18:24:48.820" v="746" actId="729"/>
        <pc:sldMkLst>
          <pc:docMk/>
          <pc:sldMk cId="1131544104" sldId="2147472577"/>
        </pc:sldMkLst>
      </pc:sldChg>
      <pc:sldChg chg="addSp modSp">
        <pc:chgData name="Philip Parian" userId="a09ec2b4-8369-4284-aada-c0dff283dd16" providerId="ADAL" clId="{7AFF58EE-31C3-EE47-B714-5D7E3D84682D}" dt="2023-06-29T22:16:28.794" v="3507"/>
        <pc:sldMkLst>
          <pc:docMk/>
          <pc:sldMk cId="4271006418" sldId="2147472578"/>
        </pc:sldMkLst>
        <pc:spChg chg="add mod">
          <ac:chgData name="Philip Parian" userId="a09ec2b4-8369-4284-aada-c0dff283dd16" providerId="ADAL" clId="{7AFF58EE-31C3-EE47-B714-5D7E3D84682D}" dt="2023-06-29T22:16:28.794" v="3507"/>
          <ac:spMkLst>
            <pc:docMk/>
            <pc:sldMk cId="4271006418" sldId="2147472578"/>
            <ac:spMk id="6" creationId="{B2EFB0D4-67AC-6C88-3B12-CE900E0DBBE7}"/>
          </ac:spMkLst>
        </pc:spChg>
      </pc:sldChg>
      <pc:sldChg chg="addSp delSp modSp mod">
        <pc:chgData name="Philip Parian" userId="a09ec2b4-8369-4284-aada-c0dff283dd16" providerId="ADAL" clId="{7AFF58EE-31C3-EE47-B714-5D7E3D84682D}" dt="2023-07-05T21:28:29.144" v="3581" actId="20577"/>
        <pc:sldMkLst>
          <pc:docMk/>
          <pc:sldMk cId="1131557687" sldId="2147472579"/>
        </pc:sldMkLst>
        <pc:spChg chg="mod">
          <ac:chgData name="Philip Parian" userId="a09ec2b4-8369-4284-aada-c0dff283dd16" providerId="ADAL" clId="{7AFF58EE-31C3-EE47-B714-5D7E3D84682D}" dt="2023-07-05T21:28:29.144" v="3581" actId="20577"/>
          <ac:spMkLst>
            <pc:docMk/>
            <pc:sldMk cId="1131557687" sldId="2147472579"/>
            <ac:spMk id="3" creationId="{393AD5F7-E895-3795-A987-7A8E542DBA77}"/>
          </ac:spMkLst>
        </pc:spChg>
        <pc:spChg chg="add del mod">
          <ac:chgData name="Philip Parian" userId="a09ec2b4-8369-4284-aada-c0dff283dd16" providerId="ADAL" clId="{7AFF58EE-31C3-EE47-B714-5D7E3D84682D}" dt="2023-06-29T22:09:44.881" v="3321"/>
          <ac:spMkLst>
            <pc:docMk/>
            <pc:sldMk cId="1131557687" sldId="2147472579"/>
            <ac:spMk id="5" creationId="{E0CF0AE0-72B3-505E-1412-336142C9CC70}"/>
          </ac:spMkLst>
        </pc:spChg>
        <pc:spChg chg="add del mod">
          <ac:chgData name="Philip Parian" userId="a09ec2b4-8369-4284-aada-c0dff283dd16" providerId="ADAL" clId="{7AFF58EE-31C3-EE47-B714-5D7E3D84682D}" dt="2023-06-29T22:12:35.697" v="3327"/>
          <ac:spMkLst>
            <pc:docMk/>
            <pc:sldMk cId="1131557687" sldId="2147472579"/>
            <ac:spMk id="9" creationId="{4395004C-C81F-7C06-B536-01E383B6BBE1}"/>
          </ac:spMkLst>
        </pc:spChg>
        <pc:spChg chg="add del mod">
          <ac:chgData name="Philip Parian" userId="a09ec2b4-8369-4284-aada-c0dff283dd16" providerId="ADAL" clId="{7AFF58EE-31C3-EE47-B714-5D7E3D84682D}" dt="2023-06-29T22:12:31.940" v="3326"/>
          <ac:spMkLst>
            <pc:docMk/>
            <pc:sldMk cId="1131557687" sldId="2147472579"/>
            <ac:spMk id="10" creationId="{1180A680-6673-9EB5-DC79-5DA75F8B96D2}"/>
          </ac:spMkLst>
        </pc:spChg>
        <pc:spChg chg="add del mod">
          <ac:chgData name="Philip Parian" userId="a09ec2b4-8369-4284-aada-c0dff283dd16" providerId="ADAL" clId="{7AFF58EE-31C3-EE47-B714-5D7E3D84682D}" dt="2023-06-29T22:14:06.193" v="3444"/>
          <ac:spMkLst>
            <pc:docMk/>
            <pc:sldMk cId="1131557687" sldId="2147472579"/>
            <ac:spMk id="11" creationId="{D9ED6CF0-92CB-F5C6-A42B-24983DD31455}"/>
          </ac:spMkLst>
        </pc:spChg>
        <pc:spChg chg="add del mod">
          <ac:chgData name="Philip Parian" userId="a09ec2b4-8369-4284-aada-c0dff283dd16" providerId="ADAL" clId="{7AFF58EE-31C3-EE47-B714-5D7E3D84682D}" dt="2023-06-29T22:14:58.805" v="3481" actId="478"/>
          <ac:spMkLst>
            <pc:docMk/>
            <pc:sldMk cId="1131557687" sldId="2147472579"/>
            <ac:spMk id="12" creationId="{1B02EFB8-CB3B-AD28-F7CA-E74AF97EEF00}"/>
          </ac:spMkLst>
        </pc:spChg>
        <pc:spChg chg="add mod">
          <ac:chgData name="Philip Parian" userId="a09ec2b4-8369-4284-aada-c0dff283dd16" providerId="ADAL" clId="{7AFF58EE-31C3-EE47-B714-5D7E3D84682D}" dt="2023-06-29T22:14:59.589" v="3482"/>
          <ac:spMkLst>
            <pc:docMk/>
            <pc:sldMk cId="1131557687" sldId="2147472579"/>
            <ac:spMk id="13" creationId="{EBD84DAF-0359-C643-60DF-D2701F99463F}"/>
          </ac:spMkLst>
        </pc:spChg>
        <pc:spChg chg="mod">
          <ac:chgData name="Philip Parian" userId="a09ec2b4-8369-4284-aada-c0dff283dd16" providerId="ADAL" clId="{7AFF58EE-31C3-EE47-B714-5D7E3D84682D}" dt="2023-06-27T23:25:47.659" v="2056" actId="207"/>
          <ac:spMkLst>
            <pc:docMk/>
            <pc:sldMk cId="1131557687" sldId="2147472579"/>
            <ac:spMk id="118" creationId="{BCF6FAAC-A558-4B38-B913-732DA1242627}"/>
          </ac:spMkLst>
        </pc:spChg>
        <pc:spChg chg="mod">
          <ac:chgData name="Philip Parian" userId="a09ec2b4-8369-4284-aada-c0dff283dd16" providerId="ADAL" clId="{7AFF58EE-31C3-EE47-B714-5D7E3D84682D}" dt="2023-06-27T23:25:47.659" v="2056" actId="207"/>
          <ac:spMkLst>
            <pc:docMk/>
            <pc:sldMk cId="1131557687" sldId="2147472579"/>
            <ac:spMk id="119" creationId="{302A25B6-C200-F567-FCEB-2B0948571935}"/>
          </ac:spMkLst>
        </pc:spChg>
        <pc:spChg chg="mod">
          <ac:chgData name="Philip Parian" userId="a09ec2b4-8369-4284-aada-c0dff283dd16" providerId="ADAL" clId="{7AFF58EE-31C3-EE47-B714-5D7E3D84682D}" dt="2023-06-27T23:25:47.659" v="2056" actId="207"/>
          <ac:spMkLst>
            <pc:docMk/>
            <pc:sldMk cId="1131557687" sldId="2147472579"/>
            <ac:spMk id="120" creationId="{F67AAFBC-D3EC-10B1-D514-4BA906C87E58}"/>
          </ac:spMkLst>
        </pc:spChg>
        <pc:spChg chg="mod">
          <ac:chgData name="Philip Parian" userId="a09ec2b4-8369-4284-aada-c0dff283dd16" providerId="ADAL" clId="{7AFF58EE-31C3-EE47-B714-5D7E3D84682D}" dt="2023-06-27T23:25:47.659" v="2056" actId="207"/>
          <ac:spMkLst>
            <pc:docMk/>
            <pc:sldMk cId="1131557687" sldId="2147472579"/>
            <ac:spMk id="121" creationId="{AD62534C-082C-6CA8-38AB-82EFE77A9F45}"/>
          </ac:spMkLst>
        </pc:spChg>
        <pc:grpChg chg="mod">
          <ac:chgData name="Philip Parian" userId="a09ec2b4-8369-4284-aada-c0dff283dd16" providerId="ADAL" clId="{7AFF58EE-31C3-EE47-B714-5D7E3D84682D}" dt="2023-06-27T23:25:47.659" v="2056" actId="207"/>
          <ac:grpSpMkLst>
            <pc:docMk/>
            <pc:sldMk cId="1131557687" sldId="2147472579"/>
            <ac:grpSpMk id="123" creationId="{F3742F7C-2FB6-75F6-0F81-69C81EA1B0DF}"/>
          </ac:grpSpMkLst>
        </pc:grpChg>
      </pc:sldChg>
      <pc:sldChg chg="addSp modSp mod">
        <pc:chgData name="Philip Parian" userId="a09ec2b4-8369-4284-aada-c0dff283dd16" providerId="ADAL" clId="{7AFF58EE-31C3-EE47-B714-5D7E3D84682D}" dt="2023-07-05T21:33:27.336" v="3583" actId="403"/>
        <pc:sldMkLst>
          <pc:docMk/>
          <pc:sldMk cId="1522510985" sldId="2147472580"/>
        </pc:sldMkLst>
        <pc:spChg chg="mod">
          <ac:chgData name="Philip Parian" userId="a09ec2b4-8369-4284-aada-c0dff283dd16" providerId="ADAL" clId="{7AFF58EE-31C3-EE47-B714-5D7E3D84682D}" dt="2023-07-05T21:33:27.336" v="3583" actId="403"/>
          <ac:spMkLst>
            <pc:docMk/>
            <pc:sldMk cId="1522510985" sldId="2147472580"/>
            <ac:spMk id="8" creationId="{126F6776-F324-4C02-0C17-D3B3AC378E6A}"/>
          </ac:spMkLst>
        </pc:spChg>
        <pc:spChg chg="mod">
          <ac:chgData name="Philip Parian" userId="a09ec2b4-8369-4284-aada-c0dff283dd16" providerId="ADAL" clId="{7AFF58EE-31C3-EE47-B714-5D7E3D84682D}" dt="2023-06-30T21:29:26.937" v="3516" actId="948"/>
          <ac:spMkLst>
            <pc:docMk/>
            <pc:sldMk cId="1522510985" sldId="2147472580"/>
            <ac:spMk id="10" creationId="{E3C17D79-E570-AECC-1E0E-8B12E4BA4006}"/>
          </ac:spMkLst>
        </pc:spChg>
        <pc:spChg chg="add mod">
          <ac:chgData name="Philip Parian" userId="a09ec2b4-8369-4284-aada-c0dff283dd16" providerId="ADAL" clId="{7AFF58EE-31C3-EE47-B714-5D7E3D84682D}" dt="2023-06-29T22:15:32.427" v="3490"/>
          <ac:spMkLst>
            <pc:docMk/>
            <pc:sldMk cId="1522510985" sldId="2147472580"/>
            <ac:spMk id="11" creationId="{81E89D8C-6148-0A08-DC51-B5C4B18C56E5}"/>
          </ac:spMkLst>
        </pc:spChg>
        <pc:picChg chg="mod">
          <ac:chgData name="Philip Parian" userId="a09ec2b4-8369-4284-aada-c0dff283dd16" providerId="ADAL" clId="{7AFF58EE-31C3-EE47-B714-5D7E3D84682D}" dt="2023-06-27T23:49:31.941" v="2570" actId="14100"/>
          <ac:picMkLst>
            <pc:docMk/>
            <pc:sldMk cId="1522510985" sldId="2147472580"/>
            <ac:picMk id="7" creationId="{9D9F63E8-03EE-5E50-26AF-9CDF18F329AB}"/>
          </ac:picMkLst>
        </pc:picChg>
      </pc:sldChg>
      <pc:sldChg chg="addSp delSp modSp mod">
        <pc:chgData name="Philip Parian" userId="a09ec2b4-8369-4284-aada-c0dff283dd16" providerId="ADAL" clId="{7AFF58EE-31C3-EE47-B714-5D7E3D84682D}" dt="2023-07-05T21:40:49.670" v="3720" actId="1076"/>
        <pc:sldMkLst>
          <pc:docMk/>
          <pc:sldMk cId="3724899651" sldId="2147472582"/>
        </pc:sldMkLst>
        <pc:spChg chg="mod">
          <ac:chgData name="Philip Parian" userId="a09ec2b4-8369-4284-aada-c0dff283dd16" providerId="ADAL" clId="{7AFF58EE-31C3-EE47-B714-5D7E3D84682D}" dt="2023-07-05T21:38:27.234" v="3653" actId="207"/>
          <ac:spMkLst>
            <pc:docMk/>
            <pc:sldMk cId="3724899651" sldId="2147472582"/>
            <ac:spMk id="7" creationId="{8492509D-7722-7DB4-C7D8-0DD8E3740244}"/>
          </ac:spMkLst>
        </pc:spChg>
        <pc:spChg chg="mod">
          <ac:chgData name="Philip Parian" userId="a09ec2b4-8369-4284-aada-c0dff283dd16" providerId="ADAL" clId="{7AFF58EE-31C3-EE47-B714-5D7E3D84682D}" dt="2023-07-05T21:40:49.670" v="3720" actId="1076"/>
          <ac:spMkLst>
            <pc:docMk/>
            <pc:sldMk cId="3724899651" sldId="2147472582"/>
            <ac:spMk id="8" creationId="{F788F811-FC1A-0CC6-A483-55F4E1A30E73}"/>
          </ac:spMkLst>
        </pc:spChg>
        <pc:spChg chg="add mod">
          <ac:chgData name="Philip Parian" userId="a09ec2b4-8369-4284-aada-c0dff283dd16" providerId="ADAL" clId="{7AFF58EE-31C3-EE47-B714-5D7E3D84682D}" dt="2023-06-29T22:16:10.711" v="3502"/>
          <ac:spMkLst>
            <pc:docMk/>
            <pc:sldMk cId="3724899651" sldId="2147472582"/>
            <ac:spMk id="9" creationId="{6B0E1347-A27A-020E-7109-00B2B4D2293F}"/>
          </ac:spMkLst>
        </pc:spChg>
        <pc:spChg chg="add del mod">
          <ac:chgData name="Philip Parian" userId="a09ec2b4-8369-4284-aada-c0dff283dd16" providerId="ADAL" clId="{7AFF58EE-31C3-EE47-B714-5D7E3D84682D}" dt="2023-06-29T22:16:17.299" v="3505" actId="478"/>
          <ac:spMkLst>
            <pc:docMk/>
            <pc:sldMk cId="3724899651" sldId="2147472582"/>
            <ac:spMk id="10" creationId="{B3E56243-9C7D-D495-F935-435F5C938300}"/>
          </ac:spMkLst>
        </pc:spChg>
        <pc:spChg chg="mod">
          <ac:chgData name="Philip Parian" userId="a09ec2b4-8369-4284-aada-c0dff283dd16" providerId="ADAL" clId="{7AFF58EE-31C3-EE47-B714-5D7E3D84682D}" dt="2023-07-05T21:39:29.290" v="3665" actId="207"/>
          <ac:spMkLst>
            <pc:docMk/>
            <pc:sldMk cId="3724899651" sldId="2147472582"/>
            <ac:spMk id="11" creationId="{4B31251A-6599-7D05-D761-4DBD7CA58D4B}"/>
          </ac:spMkLst>
        </pc:spChg>
      </pc:sldChg>
      <pc:sldChg chg="del mod modShow">
        <pc:chgData name="Philip Parian" userId="a09ec2b4-8369-4284-aada-c0dff283dd16" providerId="ADAL" clId="{7AFF58EE-31C3-EE47-B714-5D7E3D84682D}" dt="2023-06-27T18:18:13.047" v="745" actId="2696"/>
        <pc:sldMkLst>
          <pc:docMk/>
          <pc:sldMk cId="1631493486" sldId="2147472588"/>
        </pc:sldMkLst>
      </pc:sldChg>
      <pc:sldChg chg="addSp delSp modSp mod ord">
        <pc:chgData name="Philip Parian" userId="a09ec2b4-8369-4284-aada-c0dff283dd16" providerId="ADAL" clId="{7AFF58EE-31C3-EE47-B714-5D7E3D84682D}" dt="2023-07-05T21:35:31.086" v="3590" actId="20577"/>
        <pc:sldMkLst>
          <pc:docMk/>
          <pc:sldMk cId="3438106341" sldId="2147472589"/>
        </pc:sldMkLst>
        <pc:spChg chg="mod">
          <ac:chgData name="Philip Parian" userId="a09ec2b4-8369-4284-aada-c0dff283dd16" providerId="ADAL" clId="{7AFF58EE-31C3-EE47-B714-5D7E3D84682D}" dt="2023-06-27T23:32:08.762" v="2085" actId="403"/>
          <ac:spMkLst>
            <pc:docMk/>
            <pc:sldMk cId="3438106341" sldId="2147472589"/>
            <ac:spMk id="2" creationId="{E044DBB7-13B6-2335-32AA-CB112082BDF6}"/>
          </ac:spMkLst>
        </pc:spChg>
        <pc:spChg chg="mod">
          <ac:chgData name="Philip Parian" userId="a09ec2b4-8369-4284-aada-c0dff283dd16" providerId="ADAL" clId="{7AFF58EE-31C3-EE47-B714-5D7E3D84682D}" dt="2023-06-27T22:18:51.003" v="1606" actId="207"/>
          <ac:spMkLst>
            <pc:docMk/>
            <pc:sldMk cId="3438106341" sldId="2147472589"/>
            <ac:spMk id="3" creationId="{BAE3D787-9881-2B6A-C65B-11B7FC8489F4}"/>
          </ac:spMkLst>
        </pc:spChg>
        <pc:spChg chg="add del mod">
          <ac:chgData name="Philip Parian" userId="a09ec2b4-8369-4284-aada-c0dff283dd16" providerId="ADAL" clId="{7AFF58EE-31C3-EE47-B714-5D7E3D84682D}" dt="2023-06-27T23:39:16.154" v="2124" actId="478"/>
          <ac:spMkLst>
            <pc:docMk/>
            <pc:sldMk cId="3438106341" sldId="2147472589"/>
            <ac:spMk id="7" creationId="{05E321AA-6B26-5963-DE85-5E6A52D9F307}"/>
          </ac:spMkLst>
        </pc:spChg>
        <pc:spChg chg="add del mod">
          <ac:chgData name="Philip Parian" userId="a09ec2b4-8369-4284-aada-c0dff283dd16" providerId="ADAL" clId="{7AFF58EE-31C3-EE47-B714-5D7E3D84682D}" dt="2023-06-27T19:09:10.626" v="858" actId="478"/>
          <ac:spMkLst>
            <pc:docMk/>
            <pc:sldMk cId="3438106341" sldId="2147472589"/>
            <ac:spMk id="7" creationId="{375FB1BB-62A6-4667-B336-DD43F063C07F}"/>
          </ac:spMkLst>
        </pc:spChg>
        <pc:spChg chg="add mod">
          <ac:chgData name="Philip Parian" userId="a09ec2b4-8369-4284-aada-c0dff283dd16" providerId="ADAL" clId="{7AFF58EE-31C3-EE47-B714-5D7E3D84682D}" dt="2023-06-29T22:15:54.846" v="3497" actId="14100"/>
          <ac:spMkLst>
            <pc:docMk/>
            <pc:sldMk cId="3438106341" sldId="2147472589"/>
            <ac:spMk id="7" creationId="{FA6D7EDA-3BC0-800F-E6CA-894CA9348E33}"/>
          </ac:spMkLst>
        </pc:spChg>
        <pc:spChg chg="mod">
          <ac:chgData name="Philip Parian" userId="a09ec2b4-8369-4284-aada-c0dff283dd16" providerId="ADAL" clId="{7AFF58EE-31C3-EE47-B714-5D7E3D84682D}" dt="2023-06-27T22:33:34.485" v="1868" actId="20577"/>
          <ac:spMkLst>
            <pc:docMk/>
            <pc:sldMk cId="3438106341" sldId="2147472589"/>
            <ac:spMk id="8" creationId="{EAA3CF91-0FC1-A0F6-EBAE-83B6FFCE65A5}"/>
          </ac:spMkLst>
        </pc:spChg>
        <pc:spChg chg="add del mod">
          <ac:chgData name="Philip Parian" userId="a09ec2b4-8369-4284-aada-c0dff283dd16" providerId="ADAL" clId="{7AFF58EE-31C3-EE47-B714-5D7E3D84682D}" dt="2023-06-27T23:39:16.154" v="2124" actId="478"/>
          <ac:spMkLst>
            <pc:docMk/>
            <pc:sldMk cId="3438106341" sldId="2147472589"/>
            <ac:spMk id="9" creationId="{1994852D-D255-ABCB-77F3-F849C6C941DA}"/>
          </ac:spMkLst>
        </pc:spChg>
        <pc:spChg chg="mod">
          <ac:chgData name="Philip Parian" userId="a09ec2b4-8369-4284-aada-c0dff283dd16" providerId="ADAL" clId="{7AFF58EE-31C3-EE47-B714-5D7E3D84682D}" dt="2023-06-27T23:39:07.692" v="2112" actId="1076"/>
          <ac:spMkLst>
            <pc:docMk/>
            <pc:sldMk cId="3438106341" sldId="2147472589"/>
            <ac:spMk id="12" creationId="{EC5B490A-B348-AF82-3C23-2BCE92C313EF}"/>
          </ac:spMkLst>
        </pc:spChg>
        <pc:spChg chg="mod">
          <ac:chgData name="Philip Parian" userId="a09ec2b4-8369-4284-aada-c0dff283dd16" providerId="ADAL" clId="{7AFF58EE-31C3-EE47-B714-5D7E3D84682D}" dt="2023-07-05T21:35:31.086" v="3590" actId="20577"/>
          <ac:spMkLst>
            <pc:docMk/>
            <pc:sldMk cId="3438106341" sldId="2147472589"/>
            <ac:spMk id="14" creationId="{B2765386-A4A3-2999-7AE5-9FE33A3DE474}"/>
          </ac:spMkLst>
        </pc:spChg>
        <pc:spChg chg="mod">
          <ac:chgData name="Philip Parian" userId="a09ec2b4-8369-4284-aada-c0dff283dd16" providerId="ADAL" clId="{7AFF58EE-31C3-EE47-B714-5D7E3D84682D}" dt="2023-06-27T23:39:13.325" v="2123" actId="1038"/>
          <ac:spMkLst>
            <pc:docMk/>
            <pc:sldMk cId="3438106341" sldId="2147472589"/>
            <ac:spMk id="15" creationId="{C6150237-6095-1D14-D196-E3332793D4A3}"/>
          </ac:spMkLst>
        </pc:spChg>
        <pc:spChg chg="mod">
          <ac:chgData name="Philip Parian" userId="a09ec2b4-8369-4284-aada-c0dff283dd16" providerId="ADAL" clId="{7AFF58EE-31C3-EE47-B714-5D7E3D84682D}" dt="2023-06-27T19:09:54.858" v="867" actId="403"/>
          <ac:spMkLst>
            <pc:docMk/>
            <pc:sldMk cId="3438106341" sldId="2147472589"/>
            <ac:spMk id="17" creationId="{851DDA81-9C41-040D-C7AB-71BF2710751C}"/>
          </ac:spMkLst>
        </pc:spChg>
        <pc:cxnChg chg="mod">
          <ac:chgData name="Philip Parian" userId="a09ec2b4-8369-4284-aada-c0dff283dd16" providerId="ADAL" clId="{7AFF58EE-31C3-EE47-B714-5D7E3D84682D}" dt="2023-06-27T19:09:08.616" v="857" actId="1076"/>
          <ac:cxnSpMkLst>
            <pc:docMk/>
            <pc:sldMk cId="3438106341" sldId="2147472589"/>
            <ac:cxnSpMk id="5" creationId="{BD25B97A-886D-7D56-EA67-D6BE30F372AB}"/>
          </ac:cxnSpMkLst>
        </pc:cxnChg>
      </pc:sldChg>
      <pc:sldChg chg="addSp delSp modSp mod">
        <pc:chgData name="Philip Parian" userId="a09ec2b4-8369-4284-aada-c0dff283dd16" providerId="ADAL" clId="{7AFF58EE-31C3-EE47-B714-5D7E3D84682D}" dt="2023-06-30T00:26:19.643" v="3513"/>
        <pc:sldMkLst>
          <pc:docMk/>
          <pc:sldMk cId="999032628" sldId="2147472590"/>
        </pc:sldMkLst>
        <pc:spChg chg="add del mod">
          <ac:chgData name="Philip Parian" userId="a09ec2b4-8369-4284-aada-c0dff283dd16" providerId="ADAL" clId="{7AFF58EE-31C3-EE47-B714-5D7E3D84682D}" dt="2023-06-29T22:15:10.718" v="3483" actId="478"/>
          <ac:spMkLst>
            <pc:docMk/>
            <pc:sldMk cId="999032628" sldId="2147472590"/>
            <ac:spMk id="2" creationId="{F639C9F8-CC49-C78A-C045-F5B2B6729FEC}"/>
          </ac:spMkLst>
        </pc:spChg>
        <pc:spChg chg="add mod">
          <ac:chgData name="Philip Parian" userId="a09ec2b4-8369-4284-aada-c0dff283dd16" providerId="ADAL" clId="{7AFF58EE-31C3-EE47-B714-5D7E3D84682D}" dt="2023-06-29T22:15:11.705" v="3484"/>
          <ac:spMkLst>
            <pc:docMk/>
            <pc:sldMk cId="999032628" sldId="2147472590"/>
            <ac:spMk id="3" creationId="{2A492B55-BB4B-8BD7-48F9-29AC252E41E8}"/>
          </ac:spMkLst>
        </pc:spChg>
        <pc:spChg chg="mod">
          <ac:chgData name="Philip Parian" userId="a09ec2b4-8369-4284-aada-c0dff283dd16" providerId="ADAL" clId="{7AFF58EE-31C3-EE47-B714-5D7E3D84682D}" dt="2023-06-30T00:26:19.643" v="3513"/>
          <ac:spMkLst>
            <pc:docMk/>
            <pc:sldMk cId="999032628" sldId="2147472590"/>
            <ac:spMk id="7" creationId="{D93FA6CC-C30B-95D5-AE77-EF7F7B476888}"/>
          </ac:spMkLst>
        </pc:spChg>
      </pc:sldChg>
      <pc:sldChg chg="addSp delSp modSp mod">
        <pc:chgData name="Philip Parian" userId="a09ec2b4-8369-4284-aada-c0dff283dd16" providerId="ADAL" clId="{7AFF58EE-31C3-EE47-B714-5D7E3D84682D}" dt="2023-07-05T21:34:54.945" v="3588" actId="20577"/>
        <pc:sldMkLst>
          <pc:docMk/>
          <pc:sldMk cId="656777118" sldId="2147472591"/>
        </pc:sldMkLst>
        <pc:spChg chg="mod">
          <ac:chgData name="Philip Parian" userId="a09ec2b4-8369-4284-aada-c0dff283dd16" providerId="ADAL" clId="{7AFF58EE-31C3-EE47-B714-5D7E3D84682D}" dt="2023-06-27T22:02:22.555" v="1273" actId="20577"/>
          <ac:spMkLst>
            <pc:docMk/>
            <pc:sldMk cId="656777118" sldId="2147472591"/>
            <ac:spMk id="7" creationId="{602668E4-5034-D151-9C85-5179D4C05F61}"/>
          </ac:spMkLst>
        </pc:spChg>
        <pc:spChg chg="mod">
          <ac:chgData name="Philip Parian" userId="a09ec2b4-8369-4284-aada-c0dff283dd16" providerId="ADAL" clId="{7AFF58EE-31C3-EE47-B714-5D7E3D84682D}" dt="2023-06-27T22:01:53.045" v="1252" actId="20577"/>
          <ac:spMkLst>
            <pc:docMk/>
            <pc:sldMk cId="656777118" sldId="2147472591"/>
            <ac:spMk id="8" creationId="{EAA3CF91-0FC1-A0F6-EBAE-83B6FFCE65A5}"/>
          </ac:spMkLst>
        </pc:spChg>
        <pc:spChg chg="add del mod">
          <ac:chgData name="Philip Parian" userId="a09ec2b4-8369-4284-aada-c0dff283dd16" providerId="ADAL" clId="{7AFF58EE-31C3-EE47-B714-5D7E3D84682D}" dt="2023-06-27T19:09:35.598" v="863" actId="478"/>
          <ac:spMkLst>
            <pc:docMk/>
            <pc:sldMk cId="656777118" sldId="2147472591"/>
            <ac:spMk id="9" creationId="{B256193E-A8B6-1175-668A-175D16772DBF}"/>
          </ac:spMkLst>
        </pc:spChg>
        <pc:spChg chg="add mod">
          <ac:chgData name="Philip Parian" userId="a09ec2b4-8369-4284-aada-c0dff283dd16" providerId="ADAL" clId="{7AFF58EE-31C3-EE47-B714-5D7E3D84682D}" dt="2023-06-29T22:15:35.173" v="3491"/>
          <ac:spMkLst>
            <pc:docMk/>
            <pc:sldMk cId="656777118" sldId="2147472591"/>
            <ac:spMk id="9" creationId="{D5BCA335-5F3B-ED31-F2A4-877E90462760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24" creationId="{8A6C5204-CC06-A722-5778-BFA2D3969C92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25" creationId="{8E97995B-FE73-34A0-F536-9202CC423F6C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26" creationId="{DA77C4A5-1FD1-42D3-3A74-0BC55E957F60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27" creationId="{BFAC2B75-0C4E-A630-54BD-9364F73B51D0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28" creationId="{8F36B1CC-9764-2522-43C7-0F33EE1102B1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29" creationId="{B7BF4663-7182-EBE4-A0D1-04B05A55592B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30" creationId="{836677CB-2500-3062-2ACD-4B91DAF2215E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31" creationId="{79F47642-08FD-14A8-451C-C8726F73F2F7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32" creationId="{D4432ECB-EE67-81C3-87E5-3A20E8CE858D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33" creationId="{72626251-9FB4-35ED-9B12-8FCE8C9FC6C5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34" creationId="{194F81F4-48CE-BE48-40C3-3ACBB6AB8A04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35" creationId="{39744AA9-F93A-E40F-CA03-357F171C2013}"/>
          </ac:spMkLst>
        </pc:spChg>
        <pc:spChg chg="mod topLvl">
          <ac:chgData name="Philip Parian" userId="a09ec2b4-8369-4284-aada-c0dff283dd16" providerId="ADAL" clId="{7AFF58EE-31C3-EE47-B714-5D7E3D84682D}" dt="2023-06-27T23:26:49.208" v="2057" actId="113"/>
          <ac:spMkLst>
            <pc:docMk/>
            <pc:sldMk cId="656777118" sldId="2147472591"/>
            <ac:spMk id="36" creationId="{0FE2E5E7-3BAB-5179-9C30-520A783374C9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41" creationId="{E3FF38D6-C0B4-AD47-F4A5-00A5F5666BC8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42" creationId="{B74CA6B5-349A-0AF5-3E37-61FB8349FFC6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43" creationId="{A9CF0FEA-0933-0792-AB92-DDEA3F733518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44" creationId="{FED1F9CE-5B00-B31D-1B0B-6C6A1746F546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45" creationId="{E4F4100F-A03A-9898-4C87-F4F057E27C72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46" creationId="{45DFC91A-752E-98D4-5F47-1286C576BD1C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47" creationId="{F4CAE954-E666-952E-7330-CAA16DCA8AE3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48" creationId="{C369CC4F-C9E2-09FF-9EDD-B6D2A1BA6302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49" creationId="{475D5655-4139-C359-6A3E-02CD7F565712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50" creationId="{ACA70483-2408-BAAA-0162-30F1826C60A4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51" creationId="{24ED591F-F625-41AE-527F-4ADEE42D91CA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52" creationId="{1417F790-8CAC-92AA-B033-B412407DFC84}"/>
          </ac:spMkLst>
        </pc:spChg>
        <pc:spChg chg="mod topLvl">
          <ac:chgData name="Philip Parian" userId="a09ec2b4-8369-4284-aada-c0dff283dd16" providerId="ADAL" clId="{7AFF58EE-31C3-EE47-B714-5D7E3D84682D}" dt="2023-07-05T21:34:54.945" v="3588" actId="20577"/>
          <ac:spMkLst>
            <pc:docMk/>
            <pc:sldMk cId="656777118" sldId="2147472591"/>
            <ac:spMk id="62" creationId="{A07C9267-7F44-8FD6-2DA8-8FD02737192A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73" creationId="{169CB2D0-D8FB-BC40-2082-EE6F144C6210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74" creationId="{BEBBF892-9248-9EEF-07F6-1BB8C59AE5C9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75" creationId="{8F18B69C-3D60-BD3D-2679-3E2A119DDD47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76" creationId="{9DF09EB1-C2D2-24AA-EE52-E0C38BEC85B7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77" creationId="{536238BC-61B3-1519-23E0-C8B06F189D01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78" creationId="{1A6587FD-FB04-88E1-6921-984C61630FCB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79" creationId="{6F364C8A-89FB-0D19-19E4-BCC0C2C106B9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80" creationId="{9391C7CA-3C55-FCA8-9B49-BC9F4A19F8EF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81" creationId="{841C602A-300C-A571-33A0-9425A8A18D9B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82" creationId="{E4F6E242-B42C-5B87-152F-27B4453F07F0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83" creationId="{25541208-D608-8C11-07C9-887458DC4FD9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84" creationId="{D0F19245-47F1-694D-1785-C2E71D362F03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89" creationId="{AB1CEF14-2023-3EC9-DCF6-A6A2D64F7691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90" creationId="{22B206C4-78CC-50F1-A175-08B4A661D56E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91" creationId="{C13B0636-8800-AEB9-A1C8-127D1FB429F1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92" creationId="{5C043CF5-44C0-C15E-C76B-4C84D1C6D131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93" creationId="{619E26A0-EC0D-436F-80C3-9FAF751E2A7C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94" creationId="{3A5E0F7C-8FDD-AC67-7D49-B59C6C728D48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95" creationId="{17DD2949-1139-6D4A-70D2-7FDE8F5FC35C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96" creationId="{8484EFD4-BFD5-64E6-C812-ABC9E8690178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97" creationId="{85D1533C-0C88-D39F-5268-E19EA4E70506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98" creationId="{CD25ED69-84A3-7545-836A-31C71ABA424A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99" creationId="{F7DF9AFA-B775-E0EB-C44E-0CE5A88C758F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100" creationId="{99CBA2B8-D2A0-C9F2-FF77-4F6C536C4168}"/>
          </ac:spMkLst>
        </pc:spChg>
        <pc:spChg chg="mod">
          <ac:chgData name="Philip Parian" userId="a09ec2b4-8369-4284-aada-c0dff283dd16" providerId="ADAL" clId="{7AFF58EE-31C3-EE47-B714-5D7E3D84682D}" dt="2023-07-05T21:34:14.978" v="3587" actId="113"/>
          <ac:spMkLst>
            <pc:docMk/>
            <pc:sldMk cId="656777118" sldId="2147472591"/>
            <ac:spMk id="101" creationId="{E2E8D08B-ACAA-7BFB-1031-90295F1585BA}"/>
          </ac:spMkLst>
        </pc:spChg>
        <pc:spChg chg="mod">
          <ac:chgData name="Philip Parian" userId="a09ec2b4-8369-4284-aada-c0dff283dd16" providerId="ADAL" clId="{7AFF58EE-31C3-EE47-B714-5D7E3D84682D}" dt="2023-06-27T23:38:03.777" v="2110" actId="948"/>
          <ac:spMkLst>
            <pc:docMk/>
            <pc:sldMk cId="656777118" sldId="2147472591"/>
            <ac:spMk id="102" creationId="{AD420A92-BB63-E82C-1C47-006F2308327F}"/>
          </ac:spMkLst>
        </pc:spChg>
        <pc:grpChg chg="mod topLvl">
          <ac:chgData name="Philip Parian" userId="a09ec2b4-8369-4284-aada-c0dff283dd16" providerId="ADAL" clId="{7AFF58EE-31C3-EE47-B714-5D7E3D84682D}" dt="2023-06-27T22:10:28.469" v="1492" actId="1076"/>
          <ac:grpSpMkLst>
            <pc:docMk/>
            <pc:sldMk cId="656777118" sldId="2147472591"/>
            <ac:grpSpMk id="13" creationId="{288620CE-B974-8848-FF02-676712C00D9B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18" creationId="{C68909EA-CF31-9B32-FE4C-2A5BEF2AC644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19" creationId="{B5E29FAC-CB19-0BAB-10D1-09196B6B2236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21" creationId="{B0F3153C-6F8A-C437-4D5A-8D75902E0B48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23" creationId="{5C81135C-121B-4983-80A1-73D934563BED}"/>
          </ac:grpSpMkLst>
        </pc:grpChg>
        <pc:grpChg chg="mod topLvl">
          <ac:chgData name="Philip Parian" userId="a09ec2b4-8369-4284-aada-c0dff283dd16" providerId="ADAL" clId="{7AFF58EE-31C3-EE47-B714-5D7E3D84682D}" dt="2023-06-27T22:10:28.469" v="1492" actId="1076"/>
          <ac:grpSpMkLst>
            <pc:docMk/>
            <pc:sldMk cId="656777118" sldId="2147472591"/>
            <ac:grpSpMk id="37" creationId="{13B0AC33-07FC-8CC9-2166-8BCA9E40371A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38" creationId="{A1BAD4D2-A903-2EF7-D5C4-EFE470875B27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39" creationId="{C6537D3B-A116-1108-70C5-160702D091E6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40" creationId="{BF647602-2F6E-EE6C-3E7B-3206E3D50423}"/>
          </ac:grpSpMkLst>
        </pc:grpChg>
        <pc:grpChg chg="mod topLvl">
          <ac:chgData name="Philip Parian" userId="a09ec2b4-8369-4284-aada-c0dff283dd16" providerId="ADAL" clId="{7AFF58EE-31C3-EE47-B714-5D7E3D84682D}" dt="2023-06-27T22:10:28.469" v="1492" actId="1076"/>
          <ac:grpSpMkLst>
            <pc:docMk/>
            <pc:sldMk cId="656777118" sldId="2147472591"/>
            <ac:grpSpMk id="53" creationId="{7F3EA83D-78F4-455D-9DFE-ED2552930B01}"/>
          </ac:grpSpMkLst>
        </pc:grpChg>
        <pc:grpChg chg="mod topLvl">
          <ac:chgData name="Philip Parian" userId="a09ec2b4-8369-4284-aada-c0dff283dd16" providerId="ADAL" clId="{7AFF58EE-31C3-EE47-B714-5D7E3D84682D}" dt="2023-06-27T22:10:28.469" v="1492" actId="1076"/>
          <ac:grpSpMkLst>
            <pc:docMk/>
            <pc:sldMk cId="656777118" sldId="2147472591"/>
            <ac:grpSpMk id="56" creationId="{7795B1C4-BB8E-9855-F72C-14885DF37681}"/>
          </ac:grpSpMkLst>
        </pc:grpChg>
        <pc:grpChg chg="mod topLvl">
          <ac:chgData name="Philip Parian" userId="a09ec2b4-8369-4284-aada-c0dff283dd16" providerId="ADAL" clId="{7AFF58EE-31C3-EE47-B714-5D7E3D84682D}" dt="2023-06-27T22:10:28.469" v="1492" actId="1076"/>
          <ac:grpSpMkLst>
            <pc:docMk/>
            <pc:sldMk cId="656777118" sldId="2147472591"/>
            <ac:grpSpMk id="61" creationId="{7A2C1025-5CA2-FABD-E9C8-BEBF4E02772F}"/>
          </ac:grpSpMkLst>
        </pc:grpChg>
        <pc:grpChg chg="mod topLvl">
          <ac:chgData name="Philip Parian" userId="a09ec2b4-8369-4284-aada-c0dff283dd16" providerId="ADAL" clId="{7AFF58EE-31C3-EE47-B714-5D7E3D84682D}" dt="2023-06-27T22:10:28.469" v="1492" actId="1076"/>
          <ac:grpSpMkLst>
            <pc:docMk/>
            <pc:sldMk cId="656777118" sldId="2147472591"/>
            <ac:grpSpMk id="63" creationId="{A34DAB42-58FA-AB52-22D6-DFAA4E21AFBC}"/>
          </ac:grpSpMkLst>
        </pc:grpChg>
        <pc:grpChg chg="mod topLvl">
          <ac:chgData name="Philip Parian" userId="a09ec2b4-8369-4284-aada-c0dff283dd16" providerId="ADAL" clId="{7AFF58EE-31C3-EE47-B714-5D7E3D84682D}" dt="2023-06-27T22:10:28.469" v="1492" actId="1076"/>
          <ac:grpSpMkLst>
            <pc:docMk/>
            <pc:sldMk cId="656777118" sldId="2147472591"/>
            <ac:grpSpMk id="65" creationId="{5EB61FA0-F670-A3A1-0130-CE5A7B387588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70" creationId="{BAB8B947-87C2-E788-3AEE-F18C888B42BB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71" creationId="{A8D7C2E4-C27B-3B96-83B4-1708193F80D3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72" creationId="{5A9CB596-2E7F-4A0D-24AC-9985081FAD4C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85" creationId="{6200A9B8-1060-317C-1116-A7A9D18CFE36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86" creationId="{3F1E27CC-DFEE-227B-D286-6B98762A6795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87" creationId="{A28D39F4-A611-4522-95AB-2A17EF80337B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88" creationId="{F79CC03A-48E7-C8DA-7CC3-365ECC19678A}"/>
          </ac:grpSpMkLst>
        </pc:grpChg>
        <pc:grpChg chg="del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104" creationId="{AE929B0A-0C9B-7A82-C702-E4B73BD453FE}"/>
          </ac:grpSpMkLst>
        </pc:grpChg>
        <pc:grpChg chg="del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105" creationId="{D3CA6A16-5B47-6290-47C7-4A322C02ADC7}"/>
          </ac:grpSpMkLst>
        </pc:grpChg>
        <pc:cxnChg chg="mod">
          <ac:chgData name="Philip Parian" userId="a09ec2b4-8369-4284-aada-c0dff283dd16" providerId="ADAL" clId="{7AFF58EE-31C3-EE47-B714-5D7E3D84682D}" dt="2023-06-27T19:09:33.664" v="862" actId="1076"/>
          <ac:cxnSpMkLst>
            <pc:docMk/>
            <pc:sldMk cId="656777118" sldId="2147472591"/>
            <ac:cxnSpMk id="5" creationId="{BD25B97A-886D-7D56-EA67-D6BE30F372AB}"/>
          </ac:cxnSpMkLst>
        </pc:cxnChg>
        <pc:cxnChg chg="mod">
          <ac:chgData name="Philip Parian" userId="a09ec2b4-8369-4284-aada-c0dff283dd16" providerId="ADAL" clId="{7AFF58EE-31C3-EE47-B714-5D7E3D84682D}" dt="2023-06-27T17:17:23.923" v="69" actId="166"/>
          <ac:cxnSpMkLst>
            <pc:docMk/>
            <pc:sldMk cId="656777118" sldId="2147472591"/>
            <ac:cxnSpMk id="16" creationId="{01891762-E377-DCF4-6657-CF217D102604}"/>
          </ac:cxnSpMkLst>
        </pc:cxnChg>
        <pc:cxnChg chg="mod">
          <ac:chgData name="Philip Parian" userId="a09ec2b4-8369-4284-aada-c0dff283dd16" providerId="ADAL" clId="{7AFF58EE-31C3-EE47-B714-5D7E3D84682D}" dt="2023-06-27T17:00:44.578" v="0" actId="165"/>
          <ac:cxnSpMkLst>
            <pc:docMk/>
            <pc:sldMk cId="656777118" sldId="2147472591"/>
            <ac:cxnSpMk id="54" creationId="{2BEED08D-7253-E10F-2926-E2BA1F6E42C9}"/>
          </ac:cxnSpMkLst>
        </pc:cxnChg>
        <pc:cxnChg chg="mod">
          <ac:chgData name="Philip Parian" userId="a09ec2b4-8369-4284-aada-c0dff283dd16" providerId="ADAL" clId="{7AFF58EE-31C3-EE47-B714-5D7E3D84682D}" dt="2023-06-27T17:00:44.578" v="0" actId="165"/>
          <ac:cxnSpMkLst>
            <pc:docMk/>
            <pc:sldMk cId="656777118" sldId="2147472591"/>
            <ac:cxnSpMk id="55" creationId="{A0EC7CDE-77E5-1156-867A-E070C7797320}"/>
          </ac:cxnSpMkLst>
        </pc:cxnChg>
        <pc:cxnChg chg="mod">
          <ac:chgData name="Philip Parian" userId="a09ec2b4-8369-4284-aada-c0dff283dd16" providerId="ADAL" clId="{7AFF58EE-31C3-EE47-B714-5D7E3D84682D}" dt="2023-06-27T17:00:44.578" v="0" actId="165"/>
          <ac:cxnSpMkLst>
            <pc:docMk/>
            <pc:sldMk cId="656777118" sldId="2147472591"/>
            <ac:cxnSpMk id="57" creationId="{5FD5A5D4-F315-A824-954F-FD918D9A12F8}"/>
          </ac:cxnSpMkLst>
        </pc:cxnChg>
        <pc:cxnChg chg="mod">
          <ac:chgData name="Philip Parian" userId="a09ec2b4-8369-4284-aada-c0dff283dd16" providerId="ADAL" clId="{7AFF58EE-31C3-EE47-B714-5D7E3D84682D}" dt="2023-06-27T17:00:44.578" v="0" actId="165"/>
          <ac:cxnSpMkLst>
            <pc:docMk/>
            <pc:sldMk cId="656777118" sldId="2147472591"/>
            <ac:cxnSpMk id="58" creationId="{8812804E-2C10-6C4A-4C1A-80B772D2F9C0}"/>
          </ac:cxnSpMkLst>
        </pc:cxnChg>
        <pc:cxnChg chg="mod">
          <ac:chgData name="Philip Parian" userId="a09ec2b4-8369-4284-aada-c0dff283dd16" providerId="ADAL" clId="{7AFF58EE-31C3-EE47-B714-5D7E3D84682D}" dt="2023-06-27T17:00:44.578" v="0" actId="165"/>
          <ac:cxnSpMkLst>
            <pc:docMk/>
            <pc:sldMk cId="656777118" sldId="2147472591"/>
            <ac:cxnSpMk id="66" creationId="{43A30D64-7631-A14E-5451-437040C1DFD0}"/>
          </ac:cxnSpMkLst>
        </pc:cxnChg>
        <pc:cxnChg chg="mod">
          <ac:chgData name="Philip Parian" userId="a09ec2b4-8369-4284-aada-c0dff283dd16" providerId="ADAL" clId="{7AFF58EE-31C3-EE47-B714-5D7E3D84682D}" dt="2023-06-27T17:00:44.578" v="0" actId="165"/>
          <ac:cxnSpMkLst>
            <pc:docMk/>
            <pc:sldMk cId="656777118" sldId="2147472591"/>
            <ac:cxnSpMk id="67" creationId="{6F9D936D-25C9-9D2F-1B90-D8A3D71CAADE}"/>
          </ac:cxnSpMkLst>
        </pc:cxnChg>
      </pc:sldChg>
      <pc:sldChg chg="addSp delSp modSp add mod">
        <pc:chgData name="Philip Parian" userId="a09ec2b4-8369-4284-aada-c0dff283dd16" providerId="ADAL" clId="{7AFF58EE-31C3-EE47-B714-5D7E3D84682D}" dt="2023-07-05T21:24:42.632" v="3567" actId="20577"/>
        <pc:sldMkLst>
          <pc:docMk/>
          <pc:sldMk cId="731879204" sldId="2147472592"/>
        </pc:sldMkLst>
        <pc:spChg chg="add mod topLvl">
          <ac:chgData name="Philip Parian" userId="a09ec2b4-8369-4284-aada-c0dff283dd16" providerId="ADAL" clId="{7AFF58EE-31C3-EE47-B714-5D7E3D84682D}" dt="2023-06-27T21:55:55.970" v="1216" actId="403"/>
          <ac:spMkLst>
            <pc:docMk/>
            <pc:sldMk cId="731879204" sldId="2147472592"/>
            <ac:spMk id="5" creationId="{998EE4F9-71E7-6F35-DE67-619D96196EDF}"/>
          </ac:spMkLst>
        </pc:spChg>
        <pc:spChg chg="add mod topLvl">
          <ac:chgData name="Philip Parian" userId="a09ec2b4-8369-4284-aada-c0dff283dd16" providerId="ADAL" clId="{7AFF58EE-31C3-EE47-B714-5D7E3D84682D}" dt="2023-06-27T21:55:59.096" v="1217" actId="403"/>
          <ac:spMkLst>
            <pc:docMk/>
            <pc:sldMk cId="731879204" sldId="2147472592"/>
            <ac:spMk id="6" creationId="{ED9285E4-D1C2-8258-801A-4048475D65AC}"/>
          </ac:spMkLst>
        </pc:spChg>
        <pc:spChg chg="add del mod">
          <ac:chgData name="Philip Parian" userId="a09ec2b4-8369-4284-aada-c0dff283dd16" providerId="ADAL" clId="{7AFF58EE-31C3-EE47-B714-5D7E3D84682D}" dt="2023-06-29T22:16:04.185" v="3500" actId="478"/>
          <ac:spMkLst>
            <pc:docMk/>
            <pc:sldMk cId="731879204" sldId="2147472592"/>
            <ac:spMk id="7" creationId="{278E1F56-19CE-159C-DD82-C2A8FD2F26E1}"/>
          </ac:spMkLst>
        </pc:spChg>
        <pc:spChg chg="del mod">
          <ac:chgData name="Philip Parian" userId="a09ec2b4-8369-4284-aada-c0dff283dd16" providerId="ADAL" clId="{7AFF58EE-31C3-EE47-B714-5D7E3D84682D}" dt="2023-06-27T17:37:49.526" v="572" actId="478"/>
          <ac:spMkLst>
            <pc:docMk/>
            <pc:sldMk cId="731879204" sldId="2147472592"/>
            <ac:spMk id="7" creationId="{E20B16A0-98DA-779B-39CE-5939EB28E401}"/>
          </ac:spMkLst>
        </pc:spChg>
        <pc:spChg chg="add mod topLvl">
          <ac:chgData name="Philip Parian" userId="a09ec2b4-8369-4284-aada-c0dff283dd16" providerId="ADAL" clId="{7AFF58EE-31C3-EE47-B714-5D7E3D84682D}" dt="2023-06-27T21:56:02.306" v="1218" actId="403"/>
          <ac:spMkLst>
            <pc:docMk/>
            <pc:sldMk cId="731879204" sldId="2147472592"/>
            <ac:spMk id="8" creationId="{AC8450FD-CE93-A362-FE98-7C62F734DE30}"/>
          </ac:spMkLst>
        </pc:spChg>
        <pc:spChg chg="del mod">
          <ac:chgData name="Philip Parian" userId="a09ec2b4-8369-4284-aada-c0dff283dd16" providerId="ADAL" clId="{7AFF58EE-31C3-EE47-B714-5D7E3D84682D}" dt="2023-06-27T17:37:49.526" v="572" actId="478"/>
          <ac:spMkLst>
            <pc:docMk/>
            <pc:sldMk cId="731879204" sldId="2147472592"/>
            <ac:spMk id="9" creationId="{91961370-344A-AC76-3EF4-4186810D9734}"/>
          </ac:spMkLst>
        </pc:spChg>
        <pc:spChg chg="add mod">
          <ac:chgData name="Philip Parian" userId="a09ec2b4-8369-4284-aada-c0dff283dd16" providerId="ADAL" clId="{7AFF58EE-31C3-EE47-B714-5D7E3D84682D}" dt="2023-06-29T22:16:23.411" v="3506"/>
          <ac:spMkLst>
            <pc:docMk/>
            <pc:sldMk cId="731879204" sldId="2147472592"/>
            <ac:spMk id="9" creationId="{E2FFE54D-AFD5-C8BA-CD7E-25B9D8EFB92E}"/>
          </ac:spMkLst>
        </pc:spChg>
        <pc:spChg chg="del mod">
          <ac:chgData name="Philip Parian" userId="a09ec2b4-8369-4284-aada-c0dff283dd16" providerId="ADAL" clId="{7AFF58EE-31C3-EE47-B714-5D7E3D84682D}" dt="2023-06-27T17:37:49.526" v="572" actId="478"/>
          <ac:spMkLst>
            <pc:docMk/>
            <pc:sldMk cId="731879204" sldId="2147472592"/>
            <ac:spMk id="10" creationId="{B38A6DEF-B729-BF93-48D3-491AA27BF59B}"/>
          </ac:spMkLst>
        </pc:spChg>
        <pc:spChg chg="del mod">
          <ac:chgData name="Philip Parian" userId="a09ec2b4-8369-4284-aada-c0dff283dd16" providerId="ADAL" clId="{7AFF58EE-31C3-EE47-B714-5D7E3D84682D}" dt="2023-06-27T17:37:49.526" v="572" actId="478"/>
          <ac:spMkLst>
            <pc:docMk/>
            <pc:sldMk cId="731879204" sldId="2147472592"/>
            <ac:spMk id="11" creationId="{3BCD9DC3-BC1C-9BB3-EF00-E030D7515560}"/>
          </ac:spMkLst>
        </pc:spChg>
        <pc:spChg chg="del mod">
          <ac:chgData name="Philip Parian" userId="a09ec2b4-8369-4284-aada-c0dff283dd16" providerId="ADAL" clId="{7AFF58EE-31C3-EE47-B714-5D7E3D84682D}" dt="2023-06-27T17:37:49.526" v="572" actId="478"/>
          <ac:spMkLst>
            <pc:docMk/>
            <pc:sldMk cId="731879204" sldId="2147472592"/>
            <ac:spMk id="12" creationId="{B0566CBC-B05A-88F0-A85B-24FF24C87F76}"/>
          </ac:spMkLst>
        </pc:spChg>
        <pc:spChg chg="del mod">
          <ac:chgData name="Philip Parian" userId="a09ec2b4-8369-4284-aada-c0dff283dd16" providerId="ADAL" clId="{7AFF58EE-31C3-EE47-B714-5D7E3D84682D}" dt="2023-06-27T17:37:49.526" v="572" actId="478"/>
          <ac:spMkLst>
            <pc:docMk/>
            <pc:sldMk cId="731879204" sldId="2147472592"/>
            <ac:spMk id="13" creationId="{2B33962D-46C5-AFB7-8477-24E2042D039A}"/>
          </ac:spMkLst>
        </pc:spChg>
        <pc:spChg chg="del mod">
          <ac:chgData name="Philip Parian" userId="a09ec2b4-8369-4284-aada-c0dff283dd16" providerId="ADAL" clId="{7AFF58EE-31C3-EE47-B714-5D7E3D84682D}" dt="2023-06-27T17:37:49.526" v="572" actId="478"/>
          <ac:spMkLst>
            <pc:docMk/>
            <pc:sldMk cId="731879204" sldId="2147472592"/>
            <ac:spMk id="14" creationId="{2C28B769-E6DD-CE0C-B587-4B2F2E9572FC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16" creationId="{1A491F83-9253-5D77-4C9B-939730C4872B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17" creationId="{06B70AB6-E44C-2E8F-2AA1-0D657C955B3C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18" creationId="{E31B9128-B256-357B-BF5E-910F4806D21A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19" creationId="{47F40436-7180-E42B-9903-758EBC974657}"/>
          </ac:spMkLst>
        </pc:spChg>
        <pc:spChg chg="del mod topLvl">
          <ac:chgData name="Philip Parian" userId="a09ec2b4-8369-4284-aada-c0dff283dd16" providerId="ADAL" clId="{7AFF58EE-31C3-EE47-B714-5D7E3D84682D}" dt="2023-06-27T22:22:31.328" v="1662" actId="478"/>
          <ac:spMkLst>
            <pc:docMk/>
            <pc:sldMk cId="731879204" sldId="2147472592"/>
            <ac:spMk id="21" creationId="{979A77C7-1100-87C1-620C-F9EDED039A26}"/>
          </ac:spMkLst>
        </pc:spChg>
        <pc:spChg chg="del mod topLvl">
          <ac:chgData name="Philip Parian" userId="a09ec2b4-8369-4284-aada-c0dff283dd16" providerId="ADAL" clId="{7AFF58EE-31C3-EE47-B714-5D7E3D84682D}" dt="2023-06-27T22:22:06.614" v="1657" actId="478"/>
          <ac:spMkLst>
            <pc:docMk/>
            <pc:sldMk cId="731879204" sldId="2147472592"/>
            <ac:spMk id="22" creationId="{8C5E391D-C281-E853-20A0-8C249BE27626}"/>
          </ac:spMkLst>
        </pc:spChg>
        <pc:spChg chg="del mod">
          <ac:chgData name="Philip Parian" userId="a09ec2b4-8369-4284-aada-c0dff283dd16" providerId="ADAL" clId="{7AFF58EE-31C3-EE47-B714-5D7E3D84682D}" dt="2023-06-27T22:22:03.035" v="1656" actId="478"/>
          <ac:spMkLst>
            <pc:docMk/>
            <pc:sldMk cId="731879204" sldId="2147472592"/>
            <ac:spMk id="23" creationId="{74E91394-D334-3B28-96F6-D53020CF6885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25" creationId="{E7847AFB-F648-CED6-45C4-E3FB45E46476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27" creationId="{89391579-2750-4AD7-4B4E-4942276D2DD4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28" creationId="{7BE309AF-9E78-E4CD-C7A7-DF30ECF60AD4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30" creationId="{476DEBBA-DF76-4405-9B4A-8BE06F0D6368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31" creationId="{029CB2C0-C12C-1D7B-FCC5-359C72D82473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32" creationId="{7F2FF5C4-B8C3-CAD1-DF63-DBCB0EB79F16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33" creationId="{5B5B5D7E-DCAD-2F19-0A5C-5D88AA911E29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34" creationId="{0E59220F-7B3F-70B9-5A35-A112BE573199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35" creationId="{F90F45F0-25AA-3682-26CE-388648537732}"/>
          </ac:spMkLst>
        </pc:spChg>
        <pc:spChg chg="add mod topLvl">
          <ac:chgData name="Philip Parian" userId="a09ec2b4-8369-4284-aada-c0dff283dd16" providerId="ADAL" clId="{7AFF58EE-31C3-EE47-B714-5D7E3D84682D}" dt="2023-06-27T21:56:05.355" v="1219" actId="403"/>
          <ac:spMkLst>
            <pc:docMk/>
            <pc:sldMk cId="731879204" sldId="2147472592"/>
            <ac:spMk id="40" creationId="{B1758A44-FA7C-0AEE-5381-CD42AD8B19FF}"/>
          </ac:spMkLst>
        </pc:spChg>
        <pc:spChg chg="mod">
          <ac:chgData name="Philip Parian" userId="a09ec2b4-8369-4284-aada-c0dff283dd16" providerId="ADAL" clId="{7AFF58EE-31C3-EE47-B714-5D7E3D84682D}" dt="2023-06-27T17:38:52.252" v="585" actId="207"/>
          <ac:spMkLst>
            <pc:docMk/>
            <pc:sldMk cId="731879204" sldId="2147472592"/>
            <ac:spMk id="41" creationId="{166A79E2-C75D-160D-72E4-F18B1C82EAC9}"/>
          </ac:spMkLst>
        </pc:spChg>
        <pc:spChg chg="add mod topLvl">
          <ac:chgData name="Philip Parian" userId="a09ec2b4-8369-4284-aada-c0dff283dd16" providerId="ADAL" clId="{7AFF58EE-31C3-EE47-B714-5D7E3D84682D}" dt="2023-06-27T21:56:08.786" v="1220" actId="403"/>
          <ac:spMkLst>
            <pc:docMk/>
            <pc:sldMk cId="731879204" sldId="2147472592"/>
            <ac:spMk id="42" creationId="{D5F8DE76-1EDE-6016-0682-6167140563C1}"/>
          </ac:spMkLst>
        </pc:spChg>
        <pc:spChg chg="add mod topLvl">
          <ac:chgData name="Philip Parian" userId="a09ec2b4-8369-4284-aada-c0dff283dd16" providerId="ADAL" clId="{7AFF58EE-31C3-EE47-B714-5D7E3D84682D}" dt="2023-06-27T21:56:19.023" v="1223" actId="20577"/>
          <ac:spMkLst>
            <pc:docMk/>
            <pc:sldMk cId="731879204" sldId="2147472592"/>
            <ac:spMk id="43" creationId="{A06910FF-4F2C-B21E-0841-1E2B80E05CFA}"/>
          </ac:spMkLst>
        </pc:spChg>
        <pc:spChg chg="add mod topLvl">
          <ac:chgData name="Philip Parian" userId="a09ec2b4-8369-4284-aada-c0dff283dd16" providerId="ADAL" clId="{7AFF58EE-31C3-EE47-B714-5D7E3D84682D}" dt="2023-07-05T21:24:42.632" v="3567" actId="20577"/>
          <ac:spMkLst>
            <pc:docMk/>
            <pc:sldMk cId="731879204" sldId="2147472592"/>
            <ac:spMk id="44" creationId="{5410C962-D240-9700-416F-D3D22187A6F2}"/>
          </ac:spMkLst>
        </pc:spChg>
        <pc:spChg chg="mod">
          <ac:chgData name="Philip Parian" userId="a09ec2b4-8369-4284-aada-c0dff283dd16" providerId="ADAL" clId="{7AFF58EE-31C3-EE47-B714-5D7E3D84682D}" dt="2023-06-27T18:00:04.451" v="587"/>
          <ac:spMkLst>
            <pc:docMk/>
            <pc:sldMk cId="731879204" sldId="2147472592"/>
            <ac:spMk id="49" creationId="{950292DD-6A8D-8D7F-E2B3-13F78C469079}"/>
          </ac:spMkLst>
        </pc:spChg>
        <pc:spChg chg="mod">
          <ac:chgData name="Philip Parian" userId="a09ec2b4-8369-4284-aada-c0dff283dd16" providerId="ADAL" clId="{7AFF58EE-31C3-EE47-B714-5D7E3D84682D}" dt="2023-06-27T18:00:04.451" v="587"/>
          <ac:spMkLst>
            <pc:docMk/>
            <pc:sldMk cId="731879204" sldId="2147472592"/>
            <ac:spMk id="50" creationId="{968F1E96-35F4-7682-F551-DE03EB4B11C2}"/>
          </ac:spMkLst>
        </pc:spChg>
        <pc:spChg chg="mod">
          <ac:chgData name="Philip Parian" userId="a09ec2b4-8369-4284-aada-c0dff283dd16" providerId="ADAL" clId="{7AFF58EE-31C3-EE47-B714-5D7E3D84682D}" dt="2023-06-27T18:00:04.451" v="587"/>
          <ac:spMkLst>
            <pc:docMk/>
            <pc:sldMk cId="731879204" sldId="2147472592"/>
            <ac:spMk id="51" creationId="{D23AB86D-7FF7-D4C5-CCB7-C5C39A7B3AFC}"/>
          </ac:spMkLst>
        </pc:spChg>
        <pc:spChg chg="mod">
          <ac:chgData name="Philip Parian" userId="a09ec2b4-8369-4284-aada-c0dff283dd16" providerId="ADAL" clId="{7AFF58EE-31C3-EE47-B714-5D7E3D84682D}" dt="2023-06-27T18:00:04.451" v="587"/>
          <ac:spMkLst>
            <pc:docMk/>
            <pc:sldMk cId="731879204" sldId="2147472592"/>
            <ac:spMk id="52" creationId="{4FB1750B-CE18-AFEE-F272-35077A6515AC}"/>
          </ac:spMkLst>
        </pc:spChg>
        <pc:spChg chg="mod">
          <ac:chgData name="Philip Parian" userId="a09ec2b4-8369-4284-aada-c0dff283dd16" providerId="ADAL" clId="{7AFF58EE-31C3-EE47-B714-5D7E3D84682D}" dt="2023-06-27T18:00:04.451" v="587"/>
          <ac:spMkLst>
            <pc:docMk/>
            <pc:sldMk cId="731879204" sldId="2147472592"/>
            <ac:spMk id="53" creationId="{42BAC66F-8B91-21CD-5FF9-2392ED8CF787}"/>
          </ac:spMkLst>
        </pc:spChg>
        <pc:spChg chg="mod">
          <ac:chgData name="Philip Parian" userId="a09ec2b4-8369-4284-aada-c0dff283dd16" providerId="ADAL" clId="{7AFF58EE-31C3-EE47-B714-5D7E3D84682D}" dt="2023-06-27T18:00:04.451" v="587"/>
          <ac:spMkLst>
            <pc:docMk/>
            <pc:sldMk cId="731879204" sldId="2147472592"/>
            <ac:spMk id="54" creationId="{48D3C470-C6D0-C727-1625-F21880BA3554}"/>
          </ac:spMkLst>
        </pc:spChg>
        <pc:spChg chg="mod">
          <ac:chgData name="Philip Parian" userId="a09ec2b4-8369-4284-aada-c0dff283dd16" providerId="ADAL" clId="{7AFF58EE-31C3-EE47-B714-5D7E3D84682D}" dt="2023-06-27T18:00:04.451" v="587"/>
          <ac:spMkLst>
            <pc:docMk/>
            <pc:sldMk cId="731879204" sldId="2147472592"/>
            <ac:spMk id="55" creationId="{75F36AF9-2150-7517-63A4-3B946A617445}"/>
          </ac:spMkLst>
        </pc:spChg>
        <pc:spChg chg="mod">
          <ac:chgData name="Philip Parian" userId="a09ec2b4-8369-4284-aada-c0dff283dd16" providerId="ADAL" clId="{7AFF58EE-31C3-EE47-B714-5D7E3D84682D}" dt="2023-06-27T18:00:04.451" v="587"/>
          <ac:spMkLst>
            <pc:docMk/>
            <pc:sldMk cId="731879204" sldId="2147472592"/>
            <ac:spMk id="56" creationId="{2AFDE3C8-1DDD-1B65-0008-BA0D01ACFDD3}"/>
          </ac:spMkLst>
        </pc:spChg>
        <pc:spChg chg="mod">
          <ac:chgData name="Philip Parian" userId="a09ec2b4-8369-4284-aada-c0dff283dd16" providerId="ADAL" clId="{7AFF58EE-31C3-EE47-B714-5D7E3D84682D}" dt="2023-06-27T18:00:04.451" v="587"/>
          <ac:spMkLst>
            <pc:docMk/>
            <pc:sldMk cId="731879204" sldId="2147472592"/>
            <ac:spMk id="57" creationId="{B883603A-B07D-BB08-6F54-616494B77624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59" creationId="{55A063C2-CFE4-6342-EE5A-F2DA04BE0C14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60" creationId="{CAE59032-DD27-9579-AA3D-AF1D537C8993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61" creationId="{CA6404AD-8073-6AE9-6858-43647DDC9666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62" creationId="{B32C2CC8-1CEE-63BC-BF4C-35A2059794E7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63" creationId="{C5AF0B35-9BF4-C4E5-E481-005CE0E62F1D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64" creationId="{096A0221-DD56-0346-8EE6-157F325529E2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65" creationId="{7038AC4A-29B2-D752-ABDA-61EEF6BAA6A5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66" creationId="{107E43FC-A37C-EB85-53A2-65CACB45BBE7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67" creationId="{0E803A50-21BE-7D83-E254-EBA821444859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68" creationId="{E6123B92-4934-97CA-05A0-DD09201EEB6F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69" creationId="{BA5FB78A-4B26-F6D3-47AA-6AC930805D85}"/>
          </ac:spMkLst>
        </pc:spChg>
        <pc:spChg chg="del mod topLvl">
          <ac:chgData name="Philip Parian" userId="a09ec2b4-8369-4284-aada-c0dff283dd16" providerId="ADAL" clId="{7AFF58EE-31C3-EE47-B714-5D7E3D84682D}" dt="2023-06-27T18:04:08.317" v="596" actId="478"/>
          <ac:spMkLst>
            <pc:docMk/>
            <pc:sldMk cId="731879204" sldId="2147472592"/>
            <ac:spMk id="72" creationId="{88E5F4DB-7443-B2E5-BDF9-ECBAD960BDE4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73" creationId="{93983506-191F-5AC9-EE8B-FB1DF6020F6D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74" creationId="{E35A1E8E-5417-C24E-A938-89A864E4F7C4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75" creationId="{CE1B7CCA-609B-62CF-6E41-B5130EA7D4B2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76" creationId="{670AEB6B-C1D0-F6EC-D894-F7C1DF523C29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77" creationId="{D9656A50-C30F-4210-2187-1E999951C49A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78" creationId="{F2284144-8E1C-B9F2-1C94-0DAAB448BB43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79" creationId="{5EA7D045-B9C7-73FA-8EE7-C5797A5836FC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80" creationId="{129A1E5B-A19B-04F0-9307-54A849ED038E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81" creationId="{012913F6-76F6-1967-3459-9D15989A61C1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83" creationId="{BC72D233-6ED7-7C3C-54C3-06C89B30CF27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84" creationId="{C7E12CAC-B5BA-F38C-E539-6080D85224A6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85" creationId="{46960673-22AF-4D66-AC15-3F7F676A0B92}"/>
          </ac:spMkLst>
        </pc:spChg>
        <pc:spChg chg="add del mod">
          <ac:chgData name="Philip Parian" userId="a09ec2b4-8369-4284-aada-c0dff283dd16" providerId="ADAL" clId="{7AFF58EE-31C3-EE47-B714-5D7E3D84682D}" dt="2023-06-27T22:20:57.231" v="1618" actId="478"/>
          <ac:spMkLst>
            <pc:docMk/>
            <pc:sldMk cId="731879204" sldId="2147472592"/>
            <ac:spMk id="88" creationId="{80E6288D-2C63-1565-6C9B-4A4A90A66191}"/>
          </ac:spMkLst>
        </pc:spChg>
        <pc:spChg chg="mod">
          <ac:chgData name="Philip Parian" userId="a09ec2b4-8369-4284-aada-c0dff283dd16" providerId="ADAL" clId="{7AFF58EE-31C3-EE47-B714-5D7E3D84682D}" dt="2023-06-27T22:21:42.162" v="1653" actId="692"/>
          <ac:spMkLst>
            <pc:docMk/>
            <pc:sldMk cId="731879204" sldId="2147472592"/>
            <ac:spMk id="94" creationId="{D4C528D6-4416-2BF0-93E1-2ACB558BA6BA}"/>
          </ac:spMkLst>
        </pc:spChg>
        <pc:spChg chg="mod">
          <ac:chgData name="Philip Parian" userId="a09ec2b4-8369-4284-aada-c0dff283dd16" providerId="ADAL" clId="{7AFF58EE-31C3-EE47-B714-5D7E3D84682D}" dt="2023-06-27T22:21:42.162" v="1653" actId="692"/>
          <ac:spMkLst>
            <pc:docMk/>
            <pc:sldMk cId="731879204" sldId="2147472592"/>
            <ac:spMk id="95" creationId="{C822A30F-3D28-36CC-3491-F9F3B660C0CE}"/>
          </ac:spMkLst>
        </pc:spChg>
        <pc:spChg chg="mod">
          <ac:chgData name="Philip Parian" userId="a09ec2b4-8369-4284-aada-c0dff283dd16" providerId="ADAL" clId="{7AFF58EE-31C3-EE47-B714-5D7E3D84682D}" dt="2023-06-27T22:21:42.162" v="1653" actId="692"/>
          <ac:spMkLst>
            <pc:docMk/>
            <pc:sldMk cId="731879204" sldId="2147472592"/>
            <ac:spMk id="96" creationId="{79AB3FDF-0794-8868-C23A-26A040F30F28}"/>
          </ac:spMkLst>
        </pc:spChg>
        <pc:spChg chg="mod">
          <ac:chgData name="Philip Parian" userId="a09ec2b4-8369-4284-aada-c0dff283dd16" providerId="ADAL" clId="{7AFF58EE-31C3-EE47-B714-5D7E3D84682D}" dt="2023-06-27T22:21:42.162" v="1653" actId="692"/>
          <ac:spMkLst>
            <pc:docMk/>
            <pc:sldMk cId="731879204" sldId="2147472592"/>
            <ac:spMk id="97" creationId="{3773C458-27DE-4891-0D4C-E84E149785E7}"/>
          </ac:spMkLst>
        </pc:spChg>
        <pc:spChg chg="mod">
          <ac:chgData name="Philip Parian" userId="a09ec2b4-8369-4284-aada-c0dff283dd16" providerId="ADAL" clId="{7AFF58EE-31C3-EE47-B714-5D7E3D84682D}" dt="2023-06-27T22:21:42.162" v="1653" actId="692"/>
          <ac:spMkLst>
            <pc:docMk/>
            <pc:sldMk cId="731879204" sldId="2147472592"/>
            <ac:spMk id="98" creationId="{E4E59288-2A02-3820-4383-88C53CD41D8F}"/>
          </ac:spMkLst>
        </pc:spChg>
        <pc:spChg chg="mod">
          <ac:chgData name="Philip Parian" userId="a09ec2b4-8369-4284-aada-c0dff283dd16" providerId="ADAL" clId="{7AFF58EE-31C3-EE47-B714-5D7E3D84682D}" dt="2023-06-27T22:21:42.162" v="1653" actId="692"/>
          <ac:spMkLst>
            <pc:docMk/>
            <pc:sldMk cId="731879204" sldId="2147472592"/>
            <ac:spMk id="99" creationId="{AD846891-25C0-3F35-2DD2-FBE08623ABE9}"/>
          </ac:spMkLst>
        </pc:spChg>
        <pc:spChg chg="del mod">
          <ac:chgData name="Philip Parian" userId="a09ec2b4-8369-4284-aada-c0dff283dd16" providerId="ADAL" clId="{7AFF58EE-31C3-EE47-B714-5D7E3D84682D}" dt="2023-06-27T22:21:21.501" v="1625" actId="478"/>
          <ac:spMkLst>
            <pc:docMk/>
            <pc:sldMk cId="731879204" sldId="2147472592"/>
            <ac:spMk id="100" creationId="{B52D2F8D-E2FA-AD16-D074-F5F81B4AE1B7}"/>
          </ac:spMkLst>
        </pc:spChg>
        <pc:spChg chg="mod">
          <ac:chgData name="Philip Parian" userId="a09ec2b4-8369-4284-aada-c0dff283dd16" providerId="ADAL" clId="{7AFF58EE-31C3-EE47-B714-5D7E3D84682D}" dt="2023-06-27T18:17:02.560" v="744" actId="1076"/>
          <ac:spMkLst>
            <pc:docMk/>
            <pc:sldMk cId="731879204" sldId="2147472592"/>
            <ac:spMk id="101" creationId="{E2E8D08B-ACAA-7BFB-1031-90295F1585BA}"/>
          </ac:spMkLst>
        </pc:spChg>
        <pc:spChg chg="del mod">
          <ac:chgData name="Philip Parian" userId="a09ec2b4-8369-4284-aada-c0dff283dd16" providerId="ADAL" clId="{7AFF58EE-31C3-EE47-B714-5D7E3D84682D}" dt="2023-06-27T22:21:18.020" v="1624" actId="478"/>
          <ac:spMkLst>
            <pc:docMk/>
            <pc:sldMk cId="731879204" sldId="2147472592"/>
            <ac:spMk id="102" creationId="{FC2276AC-7D2B-A9D0-35EC-EA0383F20ECC}"/>
          </ac:spMkLst>
        </pc:spChg>
        <pc:spChg chg="del mod topLvl">
          <ac:chgData name="Philip Parian" userId="a09ec2b4-8369-4284-aada-c0dff283dd16" providerId="ADAL" clId="{7AFF58EE-31C3-EE47-B714-5D7E3D84682D}" dt="2023-06-27T22:21:29.372" v="1627" actId="478"/>
          <ac:spMkLst>
            <pc:docMk/>
            <pc:sldMk cId="731879204" sldId="2147472592"/>
            <ac:spMk id="103" creationId="{753E05A5-03C0-EB56-CE8D-EB2B307EE8F7}"/>
          </ac:spMkLst>
        </pc:spChg>
        <pc:spChg chg="del mod">
          <ac:chgData name="Philip Parian" userId="a09ec2b4-8369-4284-aada-c0dff283dd16" providerId="ADAL" clId="{7AFF58EE-31C3-EE47-B714-5D7E3D84682D}" dt="2023-06-27T22:21:25.484" v="1626" actId="478"/>
          <ac:spMkLst>
            <pc:docMk/>
            <pc:sldMk cId="731879204" sldId="2147472592"/>
            <ac:spMk id="104" creationId="{2D976E99-BB43-5B37-75EA-D750989FDC74}"/>
          </ac:spMkLst>
        </pc:spChg>
        <pc:spChg chg="del mod">
          <ac:chgData name="Philip Parian" userId="a09ec2b4-8369-4284-aada-c0dff283dd16" providerId="ADAL" clId="{7AFF58EE-31C3-EE47-B714-5D7E3D84682D}" dt="2023-06-27T22:21:14.651" v="1623" actId="478"/>
          <ac:spMkLst>
            <pc:docMk/>
            <pc:sldMk cId="731879204" sldId="2147472592"/>
            <ac:spMk id="105" creationId="{56D3002F-E72E-FF69-2564-AC4F6A448B2D}"/>
          </ac:spMkLst>
        </pc:spChg>
        <pc:spChg chg="del mod">
          <ac:chgData name="Philip Parian" userId="a09ec2b4-8369-4284-aada-c0dff283dd16" providerId="ADAL" clId="{7AFF58EE-31C3-EE47-B714-5D7E3D84682D}" dt="2023-06-27T22:21:10.434" v="1622" actId="478"/>
          <ac:spMkLst>
            <pc:docMk/>
            <pc:sldMk cId="731879204" sldId="2147472592"/>
            <ac:spMk id="106" creationId="{FBC2FB84-77DB-C173-30AE-48978F5DC5B9}"/>
          </ac:spMkLst>
        </pc:spChg>
        <pc:spChg chg="del mod">
          <ac:chgData name="Philip Parian" userId="a09ec2b4-8369-4284-aada-c0dff283dd16" providerId="ADAL" clId="{7AFF58EE-31C3-EE47-B714-5D7E3D84682D}" dt="2023-06-27T22:22:28.054" v="1661" actId="478"/>
          <ac:spMkLst>
            <pc:docMk/>
            <pc:sldMk cId="731879204" sldId="2147472592"/>
            <ac:spMk id="108" creationId="{E93DEA45-F915-C8AB-19DB-FA684BCB85A0}"/>
          </ac:spMkLst>
        </pc:spChg>
        <pc:spChg chg="mod">
          <ac:chgData name="Philip Parian" userId="a09ec2b4-8369-4284-aada-c0dff283dd16" providerId="ADAL" clId="{7AFF58EE-31C3-EE47-B714-5D7E3D84682D}" dt="2023-06-27T22:22:22.525" v="1659"/>
          <ac:spMkLst>
            <pc:docMk/>
            <pc:sldMk cId="731879204" sldId="2147472592"/>
            <ac:spMk id="109" creationId="{537A5DB9-1CAB-5DDB-E96D-2B7DA79CA012}"/>
          </ac:spMkLst>
        </pc:spChg>
        <pc:spChg chg="mod">
          <ac:chgData name="Philip Parian" userId="a09ec2b4-8369-4284-aada-c0dff283dd16" providerId="ADAL" clId="{7AFF58EE-31C3-EE47-B714-5D7E3D84682D}" dt="2023-06-27T22:22:22.525" v="1659"/>
          <ac:spMkLst>
            <pc:docMk/>
            <pc:sldMk cId="731879204" sldId="2147472592"/>
            <ac:spMk id="110" creationId="{A0E022EF-26F7-9FDE-E552-6AC62599870C}"/>
          </ac:spMkLst>
        </pc:spChg>
        <pc:spChg chg="mod">
          <ac:chgData name="Philip Parian" userId="a09ec2b4-8369-4284-aada-c0dff283dd16" providerId="ADAL" clId="{7AFF58EE-31C3-EE47-B714-5D7E3D84682D}" dt="2023-06-27T22:22:22.525" v="1659"/>
          <ac:spMkLst>
            <pc:docMk/>
            <pc:sldMk cId="731879204" sldId="2147472592"/>
            <ac:spMk id="111" creationId="{42BEAEC3-AA27-1DCC-5778-DADE64AB452A}"/>
          </ac:spMkLst>
        </pc:spChg>
        <pc:grpChg chg="mod topLvl">
          <ac:chgData name="Philip Parian" userId="a09ec2b4-8369-4284-aada-c0dff283dd16" providerId="ADAL" clId="{7AFF58EE-31C3-EE47-B714-5D7E3D84682D}" dt="2023-06-27T18:14:48.094" v="667" actId="1076"/>
          <ac:grpSpMkLst>
            <pc:docMk/>
            <pc:sldMk cId="731879204" sldId="2147472592"/>
            <ac:grpSpMk id="15" creationId="{2F5497C1-2814-ABC7-399C-EF903DDD6A98}"/>
          </ac:grpSpMkLst>
        </pc:grpChg>
        <pc:grpChg chg="del mod topLvl">
          <ac:chgData name="Philip Parian" userId="a09ec2b4-8369-4284-aada-c0dff283dd16" providerId="ADAL" clId="{7AFF58EE-31C3-EE47-B714-5D7E3D84682D}" dt="2023-06-27T22:22:06.614" v="1657" actId="478"/>
          <ac:grpSpMkLst>
            <pc:docMk/>
            <pc:sldMk cId="731879204" sldId="2147472592"/>
            <ac:grpSpMk id="20" creationId="{C9A1DF2D-1354-B815-78CC-DCCECB30ED62}"/>
          </ac:grpSpMkLst>
        </pc:grpChg>
        <pc:grpChg chg="mod topLvl">
          <ac:chgData name="Philip Parian" userId="a09ec2b4-8369-4284-aada-c0dff283dd16" providerId="ADAL" clId="{7AFF58EE-31C3-EE47-B714-5D7E3D84682D}" dt="2023-06-27T18:14:48.094" v="667" actId="1076"/>
          <ac:grpSpMkLst>
            <pc:docMk/>
            <pc:sldMk cId="731879204" sldId="2147472592"/>
            <ac:grpSpMk id="24" creationId="{D0FA03DC-03AC-336F-EFF1-A0D5EBF47EF7}"/>
          </ac:grpSpMkLst>
        </pc:grpChg>
        <pc:grpChg chg="mod">
          <ac:chgData name="Philip Parian" userId="a09ec2b4-8369-4284-aada-c0dff283dd16" providerId="ADAL" clId="{7AFF58EE-31C3-EE47-B714-5D7E3D84682D}" dt="2023-06-27T18:12:50.494" v="661" actId="165"/>
          <ac:grpSpMkLst>
            <pc:docMk/>
            <pc:sldMk cId="731879204" sldId="2147472592"/>
            <ac:grpSpMk id="26" creationId="{185C3AB9-AFA9-941F-C253-E93532DEB552}"/>
          </ac:grpSpMkLst>
        </pc:grpChg>
        <pc:grpChg chg="mod topLvl">
          <ac:chgData name="Philip Parian" userId="a09ec2b4-8369-4284-aada-c0dff283dd16" providerId="ADAL" clId="{7AFF58EE-31C3-EE47-B714-5D7E3D84682D}" dt="2023-06-27T18:14:48.094" v="667" actId="1076"/>
          <ac:grpSpMkLst>
            <pc:docMk/>
            <pc:sldMk cId="731879204" sldId="2147472592"/>
            <ac:grpSpMk id="29" creationId="{1A4AE6FD-80B3-CF6E-87EA-201D7723869A}"/>
          </ac:grpSpMkLst>
        </pc:grpChg>
        <pc:grpChg chg="add del mod">
          <ac:chgData name="Philip Parian" userId="a09ec2b4-8369-4284-aada-c0dff283dd16" providerId="ADAL" clId="{7AFF58EE-31C3-EE47-B714-5D7E3D84682D}" dt="2023-06-27T18:01:25.193" v="589" actId="478"/>
          <ac:grpSpMkLst>
            <pc:docMk/>
            <pc:sldMk cId="731879204" sldId="2147472592"/>
            <ac:grpSpMk id="45" creationId="{765F42FF-D62C-B9C9-95F5-522F93845FF4}"/>
          </ac:grpSpMkLst>
        </pc:grpChg>
        <pc:grpChg chg="mod">
          <ac:chgData name="Philip Parian" userId="a09ec2b4-8369-4284-aada-c0dff283dd16" providerId="ADAL" clId="{7AFF58EE-31C3-EE47-B714-5D7E3D84682D}" dt="2023-06-27T18:00:04.451" v="587"/>
          <ac:grpSpMkLst>
            <pc:docMk/>
            <pc:sldMk cId="731879204" sldId="2147472592"/>
            <ac:grpSpMk id="46" creationId="{CD57B925-FF39-11CD-069F-3D49C57B47EF}"/>
          </ac:grpSpMkLst>
        </pc:grpChg>
        <pc:grpChg chg="mod">
          <ac:chgData name="Philip Parian" userId="a09ec2b4-8369-4284-aada-c0dff283dd16" providerId="ADAL" clId="{7AFF58EE-31C3-EE47-B714-5D7E3D84682D}" dt="2023-06-27T18:00:04.451" v="587"/>
          <ac:grpSpMkLst>
            <pc:docMk/>
            <pc:sldMk cId="731879204" sldId="2147472592"/>
            <ac:grpSpMk id="47" creationId="{88430C01-E8A7-6A6E-65AC-9E2ADFBD2057}"/>
          </ac:grpSpMkLst>
        </pc:grpChg>
        <pc:grpChg chg="mod">
          <ac:chgData name="Philip Parian" userId="a09ec2b4-8369-4284-aada-c0dff283dd16" providerId="ADAL" clId="{7AFF58EE-31C3-EE47-B714-5D7E3D84682D}" dt="2023-06-27T18:00:04.451" v="587"/>
          <ac:grpSpMkLst>
            <pc:docMk/>
            <pc:sldMk cId="731879204" sldId="2147472592"/>
            <ac:grpSpMk id="48" creationId="{FDD96DC1-7076-16B5-E280-26A42CA59286}"/>
          </ac:grpSpMkLst>
        </pc:grpChg>
        <pc:grpChg chg="add mod topLvl">
          <ac:chgData name="Philip Parian" userId="a09ec2b4-8369-4284-aada-c0dff283dd16" providerId="ADAL" clId="{7AFF58EE-31C3-EE47-B714-5D7E3D84682D}" dt="2023-06-27T18:14:48.094" v="667" actId="1076"/>
          <ac:grpSpMkLst>
            <pc:docMk/>
            <pc:sldMk cId="731879204" sldId="2147472592"/>
            <ac:grpSpMk id="58" creationId="{440AFE15-1CFA-307C-4244-DB7DBD7C86BC}"/>
          </ac:grpSpMkLst>
        </pc:grpChg>
        <pc:grpChg chg="add del mod">
          <ac:chgData name="Philip Parian" userId="a09ec2b4-8369-4284-aada-c0dff283dd16" providerId="ADAL" clId="{7AFF58EE-31C3-EE47-B714-5D7E3D84682D}" dt="2023-06-27T18:04:08.317" v="596" actId="478"/>
          <ac:grpSpMkLst>
            <pc:docMk/>
            <pc:sldMk cId="731879204" sldId="2147472592"/>
            <ac:grpSpMk id="70" creationId="{2E264565-A73A-9125-5926-847532C1A92C}"/>
          </ac:grpSpMkLst>
        </pc:grpChg>
        <pc:grpChg chg="mod topLvl">
          <ac:chgData name="Philip Parian" userId="a09ec2b4-8369-4284-aada-c0dff283dd16" providerId="ADAL" clId="{7AFF58EE-31C3-EE47-B714-5D7E3D84682D}" dt="2023-06-27T18:12:50.494" v="661" actId="165"/>
          <ac:grpSpMkLst>
            <pc:docMk/>
            <pc:sldMk cId="731879204" sldId="2147472592"/>
            <ac:grpSpMk id="71" creationId="{37A860E5-4FE1-5A91-81BD-3FBD484D602E}"/>
          </ac:grpSpMkLst>
        </pc:grpChg>
        <pc:grpChg chg="add mod">
          <ac:chgData name="Philip Parian" userId="a09ec2b4-8369-4284-aada-c0dff283dd16" providerId="ADAL" clId="{7AFF58EE-31C3-EE47-B714-5D7E3D84682D}" dt="2023-06-27T18:12:50.494" v="661" actId="165"/>
          <ac:grpSpMkLst>
            <pc:docMk/>
            <pc:sldMk cId="731879204" sldId="2147472592"/>
            <ac:grpSpMk id="82" creationId="{3AFD42C5-1B15-9BB6-C081-0E439B91114F}"/>
          </ac:grpSpMkLst>
        </pc:grpChg>
        <pc:grpChg chg="add mod topLvl">
          <ac:chgData name="Philip Parian" userId="a09ec2b4-8369-4284-aada-c0dff283dd16" providerId="ADAL" clId="{7AFF58EE-31C3-EE47-B714-5D7E3D84682D}" dt="2023-06-27T18:14:48.094" v="667" actId="1076"/>
          <ac:grpSpMkLst>
            <pc:docMk/>
            <pc:sldMk cId="731879204" sldId="2147472592"/>
            <ac:grpSpMk id="86" creationId="{BAEFE736-64EB-0BEF-D910-D6E4E502AC09}"/>
          </ac:grpSpMkLst>
        </pc:grpChg>
        <pc:grpChg chg="add del mod">
          <ac:chgData name="Philip Parian" userId="a09ec2b4-8369-4284-aada-c0dff283dd16" providerId="ADAL" clId="{7AFF58EE-31C3-EE47-B714-5D7E3D84682D}" dt="2023-06-27T18:12:50.494" v="661" actId="165"/>
          <ac:grpSpMkLst>
            <pc:docMk/>
            <pc:sldMk cId="731879204" sldId="2147472592"/>
            <ac:grpSpMk id="87" creationId="{C325D89B-EF08-E043-1DC7-141E6621FA13}"/>
          </ac:grpSpMkLst>
        </pc:grpChg>
        <pc:grpChg chg="add del mod">
          <ac:chgData name="Philip Parian" userId="a09ec2b4-8369-4284-aada-c0dff283dd16" providerId="ADAL" clId="{7AFF58EE-31C3-EE47-B714-5D7E3D84682D}" dt="2023-06-27T22:21:29.372" v="1627" actId="478"/>
          <ac:grpSpMkLst>
            <pc:docMk/>
            <pc:sldMk cId="731879204" sldId="2147472592"/>
            <ac:grpSpMk id="89" creationId="{4545101F-58DB-B405-50C5-E18D2A180443}"/>
          </ac:grpSpMkLst>
        </pc:grpChg>
        <pc:grpChg chg="del mod">
          <ac:chgData name="Philip Parian" userId="a09ec2b4-8369-4284-aada-c0dff283dd16" providerId="ADAL" clId="{7AFF58EE-31C3-EE47-B714-5D7E3D84682D}" dt="2023-06-27T22:21:10.434" v="1622" actId="478"/>
          <ac:grpSpMkLst>
            <pc:docMk/>
            <pc:sldMk cId="731879204" sldId="2147472592"/>
            <ac:grpSpMk id="90" creationId="{5618E34D-D65A-ACBD-3FCE-71DD92EB77AD}"/>
          </ac:grpSpMkLst>
        </pc:grpChg>
        <pc:grpChg chg="del mod">
          <ac:chgData name="Philip Parian" userId="a09ec2b4-8369-4284-aada-c0dff283dd16" providerId="ADAL" clId="{7AFF58EE-31C3-EE47-B714-5D7E3D84682D}" dt="2023-06-27T22:21:25.484" v="1626" actId="478"/>
          <ac:grpSpMkLst>
            <pc:docMk/>
            <pc:sldMk cId="731879204" sldId="2147472592"/>
            <ac:grpSpMk id="91" creationId="{53BD2DDA-9129-B67A-6A70-7AE44CEF6821}"/>
          </ac:grpSpMkLst>
        </pc:grpChg>
        <pc:grpChg chg="del mod">
          <ac:chgData name="Philip Parian" userId="a09ec2b4-8369-4284-aada-c0dff283dd16" providerId="ADAL" clId="{7AFF58EE-31C3-EE47-B714-5D7E3D84682D}" dt="2023-06-27T22:21:18.020" v="1624" actId="478"/>
          <ac:grpSpMkLst>
            <pc:docMk/>
            <pc:sldMk cId="731879204" sldId="2147472592"/>
            <ac:grpSpMk id="92" creationId="{AC6279A0-33F3-B22C-BF3F-F33EC5E70222}"/>
          </ac:grpSpMkLst>
        </pc:grpChg>
        <pc:grpChg chg="mod topLvl">
          <ac:chgData name="Philip Parian" userId="a09ec2b4-8369-4284-aada-c0dff283dd16" providerId="ADAL" clId="{7AFF58EE-31C3-EE47-B714-5D7E3D84682D}" dt="2023-06-27T22:22:12.900" v="1658" actId="1076"/>
          <ac:grpSpMkLst>
            <pc:docMk/>
            <pc:sldMk cId="731879204" sldId="2147472592"/>
            <ac:grpSpMk id="93" creationId="{6765AD12-6E9D-CF0E-1AD1-150F70748014}"/>
          </ac:grpSpMkLst>
        </pc:grpChg>
        <pc:grpChg chg="add mod">
          <ac:chgData name="Philip Parian" userId="a09ec2b4-8369-4284-aada-c0dff283dd16" providerId="ADAL" clId="{7AFF58EE-31C3-EE47-B714-5D7E3D84682D}" dt="2023-06-27T22:22:35.257" v="1663" actId="1076"/>
          <ac:grpSpMkLst>
            <pc:docMk/>
            <pc:sldMk cId="731879204" sldId="2147472592"/>
            <ac:grpSpMk id="107" creationId="{FC3521C3-CA66-89DE-0751-3F90AC3FA99D}"/>
          </ac:grpSpMkLst>
        </pc:grpChg>
        <pc:picChg chg="del">
          <ac:chgData name="Philip Parian" userId="a09ec2b4-8369-4284-aada-c0dff283dd16" providerId="ADAL" clId="{7AFF58EE-31C3-EE47-B714-5D7E3D84682D}" dt="2023-06-27T18:07:23.547" v="627" actId="478"/>
          <ac:picMkLst>
            <pc:docMk/>
            <pc:sldMk cId="731879204" sldId="2147472592"/>
            <ac:picMk id="36" creationId="{0EB961EF-5A92-74C4-488D-DC901FA90E2C}"/>
          </ac:picMkLst>
        </pc:picChg>
        <pc:picChg chg="del">
          <ac:chgData name="Philip Parian" userId="a09ec2b4-8369-4284-aada-c0dff283dd16" providerId="ADAL" clId="{7AFF58EE-31C3-EE47-B714-5D7E3D84682D}" dt="2023-06-27T18:05:17.870" v="605" actId="478"/>
          <ac:picMkLst>
            <pc:docMk/>
            <pc:sldMk cId="731879204" sldId="2147472592"/>
            <ac:picMk id="37" creationId="{48F5B7BD-909F-AFE8-E89E-CFB574F8567C}"/>
          </ac:picMkLst>
        </pc:picChg>
        <pc:picChg chg="mod topLvl">
          <ac:chgData name="Philip Parian" userId="a09ec2b4-8369-4284-aada-c0dff283dd16" providerId="ADAL" clId="{7AFF58EE-31C3-EE47-B714-5D7E3D84682D}" dt="2023-06-27T18:16:46.480" v="743" actId="14100"/>
          <ac:picMkLst>
            <pc:docMk/>
            <pc:sldMk cId="731879204" sldId="2147472592"/>
            <ac:picMk id="38" creationId="{5FA52BF2-77CA-9FD8-DC94-01771D05CFE8}"/>
          </ac:picMkLst>
        </pc:picChg>
        <pc:picChg chg="del">
          <ac:chgData name="Philip Parian" userId="a09ec2b4-8369-4284-aada-c0dff283dd16" providerId="ADAL" clId="{7AFF58EE-31C3-EE47-B714-5D7E3D84682D}" dt="2023-06-27T18:00:03.857" v="586" actId="478"/>
          <ac:picMkLst>
            <pc:docMk/>
            <pc:sldMk cId="731879204" sldId="2147472592"/>
            <ac:picMk id="39" creationId="{97A73D09-5867-652A-19A6-A772AC80EB83}"/>
          </ac:picMkLst>
        </pc:picChg>
      </pc:sldChg>
      <pc:sldChg chg="addSp delSp modSp add del mod modShow">
        <pc:chgData name="Philip Parian" userId="a09ec2b4-8369-4284-aada-c0dff283dd16" providerId="ADAL" clId="{7AFF58EE-31C3-EE47-B714-5D7E3D84682D}" dt="2023-06-27T23:46:49.950" v="2562" actId="2696"/>
        <pc:sldMkLst>
          <pc:docMk/>
          <pc:sldMk cId="3306097283" sldId="2147472593"/>
        </pc:sldMkLst>
        <pc:spChg chg="add del mod">
          <ac:chgData name="Philip Parian" userId="a09ec2b4-8369-4284-aada-c0dff283dd16" providerId="ADAL" clId="{7AFF58EE-31C3-EE47-B714-5D7E3D84682D}" dt="2023-06-27T23:31:35.819" v="2083" actId="478"/>
          <ac:spMkLst>
            <pc:docMk/>
            <pc:sldMk cId="3306097283" sldId="2147472593"/>
            <ac:spMk id="8" creationId="{09322850-7072-372B-9811-44557C1B4A36}"/>
          </ac:spMkLst>
        </pc:spChg>
        <pc:spChg chg="add del mod">
          <ac:chgData name="Philip Parian" userId="a09ec2b4-8369-4284-aada-c0dff283dd16" providerId="ADAL" clId="{7AFF58EE-31C3-EE47-B714-5D7E3D84682D}" dt="2023-06-27T22:24:04.344" v="1668" actId="478"/>
          <ac:spMkLst>
            <pc:docMk/>
            <pc:sldMk cId="3306097283" sldId="2147472593"/>
            <ac:spMk id="8" creationId="{935623F3-696D-B9D0-0411-975724590CC0}"/>
          </ac:spMkLst>
        </pc:spChg>
        <pc:spChg chg="mod">
          <ac:chgData name="Philip Parian" userId="a09ec2b4-8369-4284-aada-c0dff283dd16" providerId="ADAL" clId="{7AFF58EE-31C3-EE47-B714-5D7E3D84682D}" dt="2023-06-27T22:33:44.139" v="1879" actId="20577"/>
          <ac:spMkLst>
            <pc:docMk/>
            <pc:sldMk cId="3306097283" sldId="2147472593"/>
            <ac:spMk id="9" creationId="{625167A6-1832-5D70-26C7-02DEEAC1641C}"/>
          </ac:spMkLst>
        </pc:spChg>
        <pc:spChg chg="add del mod">
          <ac:chgData name="Philip Parian" userId="a09ec2b4-8369-4284-aada-c0dff283dd16" providerId="ADAL" clId="{7AFF58EE-31C3-EE47-B714-5D7E3D84682D}" dt="2023-06-27T22:24:27.195" v="1674" actId="478"/>
          <ac:spMkLst>
            <pc:docMk/>
            <pc:sldMk cId="3306097283" sldId="2147472593"/>
            <ac:spMk id="10" creationId="{05601BC9-F86F-2932-AFD3-F4AB00E86A20}"/>
          </ac:spMkLst>
        </pc:spChg>
        <pc:spChg chg="add del mod">
          <ac:chgData name="Philip Parian" userId="a09ec2b4-8369-4284-aada-c0dff283dd16" providerId="ADAL" clId="{7AFF58EE-31C3-EE47-B714-5D7E3D84682D}" dt="2023-06-27T23:39:40.378" v="2142" actId="478"/>
          <ac:spMkLst>
            <pc:docMk/>
            <pc:sldMk cId="3306097283" sldId="2147472593"/>
            <ac:spMk id="10" creationId="{A22D6A5E-CC86-1220-1F72-6349995E7DF5}"/>
          </ac:spMkLst>
        </pc:spChg>
        <pc:spChg chg="add del mod">
          <ac:chgData name="Philip Parian" userId="a09ec2b4-8369-4284-aada-c0dff283dd16" providerId="ADAL" clId="{7AFF58EE-31C3-EE47-B714-5D7E3D84682D}" dt="2023-06-27T23:39:40.378" v="2142" actId="478"/>
          <ac:spMkLst>
            <pc:docMk/>
            <pc:sldMk cId="3306097283" sldId="2147472593"/>
            <ac:spMk id="11" creationId="{335657DA-B4DC-6D16-0892-23980C6B7DB8}"/>
          </ac:spMkLst>
        </pc:spChg>
        <pc:spChg chg="add del mod">
          <ac:chgData name="Philip Parian" userId="a09ec2b4-8369-4284-aada-c0dff283dd16" providerId="ADAL" clId="{7AFF58EE-31C3-EE47-B714-5D7E3D84682D}" dt="2023-06-27T22:34:38.032" v="1895" actId="478"/>
          <ac:spMkLst>
            <pc:docMk/>
            <pc:sldMk cId="3306097283" sldId="2147472593"/>
            <ac:spMk id="11" creationId="{7D90EC16-DB6F-A728-5882-39BBE7CEED8F}"/>
          </ac:spMkLst>
        </pc:spChg>
        <pc:spChg chg="add del mod">
          <ac:chgData name="Philip Parian" userId="a09ec2b4-8369-4284-aada-c0dff283dd16" providerId="ADAL" clId="{7AFF58EE-31C3-EE47-B714-5D7E3D84682D}" dt="2023-06-27T23:39:37.195" v="2141" actId="1035"/>
          <ac:spMkLst>
            <pc:docMk/>
            <pc:sldMk cId="3306097283" sldId="2147472593"/>
            <ac:spMk id="21" creationId="{DDD544F1-FF68-5E61-07B8-CE99E4EFB77B}"/>
          </ac:spMkLst>
        </pc:spChg>
        <pc:spChg chg="mod">
          <ac:chgData name="Philip Parian" userId="a09ec2b4-8369-4284-aada-c0dff283dd16" providerId="ADAL" clId="{7AFF58EE-31C3-EE47-B714-5D7E3D84682D}" dt="2023-06-27T22:33:17.781" v="1856" actId="20577"/>
          <ac:spMkLst>
            <pc:docMk/>
            <pc:sldMk cId="3306097283" sldId="2147472593"/>
            <ac:spMk id="23" creationId="{AA870829-9D85-73B1-D0DF-2C08BA2BB1E8}"/>
          </ac:spMkLst>
        </pc:spChg>
        <pc:graphicFrameChg chg="add mod modGraphic">
          <ac:chgData name="Philip Parian" userId="a09ec2b4-8369-4284-aada-c0dff283dd16" providerId="ADAL" clId="{7AFF58EE-31C3-EE47-B714-5D7E3D84682D}" dt="2023-06-27T23:39:45.257" v="2143" actId="1076"/>
          <ac:graphicFrameMkLst>
            <pc:docMk/>
            <pc:sldMk cId="3306097283" sldId="2147472593"/>
            <ac:graphicFrameMk id="7" creationId="{511BCEAD-B2FC-17D3-FBB4-FD7B32AFE9C6}"/>
          </ac:graphicFrameMkLst>
        </pc:graphicFrameChg>
        <pc:cxnChg chg="mod">
          <ac:chgData name="Philip Parian" userId="a09ec2b4-8369-4284-aada-c0dff283dd16" providerId="ADAL" clId="{7AFF58EE-31C3-EE47-B714-5D7E3D84682D}" dt="2023-06-27T19:08:45.535" v="853" actId="1076"/>
          <ac:cxnSpMkLst>
            <pc:docMk/>
            <pc:sldMk cId="3306097283" sldId="2147472593"/>
            <ac:cxnSpMk id="5" creationId="{BD25B97A-886D-7D56-EA67-D6BE30F372AB}"/>
          </ac:cxnSpMkLst>
        </pc:cxnChg>
      </pc:sldChg>
      <pc:sldChg chg="addSp delSp modSp add mod">
        <pc:chgData name="Philip Parian" userId="a09ec2b4-8369-4284-aada-c0dff283dd16" providerId="ADAL" clId="{7AFF58EE-31C3-EE47-B714-5D7E3D84682D}" dt="2023-06-29T22:16:06.263" v="3501"/>
        <pc:sldMkLst>
          <pc:docMk/>
          <pc:sldMk cId="2980044493" sldId="2147472594"/>
        </pc:sldMkLst>
        <pc:spChg chg="mod">
          <ac:chgData name="Philip Parian" userId="a09ec2b4-8369-4284-aada-c0dff283dd16" providerId="ADAL" clId="{7AFF58EE-31C3-EE47-B714-5D7E3D84682D}" dt="2023-06-28T00:26:21.022" v="2593" actId="207"/>
          <ac:spMkLst>
            <pc:docMk/>
            <pc:sldMk cId="2980044493" sldId="2147472594"/>
            <ac:spMk id="7" creationId="{56A4FA1D-0339-C151-D402-75A273430015}"/>
          </ac:spMkLst>
        </pc:spChg>
        <pc:spChg chg="add del mod">
          <ac:chgData name="Philip Parian" userId="a09ec2b4-8369-4284-aada-c0dff283dd16" providerId="ADAL" clId="{7AFF58EE-31C3-EE47-B714-5D7E3D84682D}" dt="2023-06-27T23:46:25.167" v="2561" actId="478"/>
          <ac:spMkLst>
            <pc:docMk/>
            <pc:sldMk cId="2980044493" sldId="2147472594"/>
            <ac:spMk id="8" creationId="{2CFB27F3-BD50-1202-96F1-FA738E48CDE5}"/>
          </ac:spMkLst>
        </pc:spChg>
        <pc:spChg chg="add mod">
          <ac:chgData name="Philip Parian" userId="a09ec2b4-8369-4284-aada-c0dff283dd16" providerId="ADAL" clId="{7AFF58EE-31C3-EE47-B714-5D7E3D84682D}" dt="2023-06-29T22:16:06.263" v="3501"/>
          <ac:spMkLst>
            <pc:docMk/>
            <pc:sldMk cId="2980044493" sldId="2147472594"/>
            <ac:spMk id="8" creationId="{CD6B707D-6ED3-0059-D98D-4C7199B6BB7E}"/>
          </ac:spMkLst>
        </pc:spChg>
        <pc:spChg chg="mod">
          <ac:chgData name="Philip Parian" userId="a09ec2b4-8369-4284-aada-c0dff283dd16" providerId="ADAL" clId="{7AFF58EE-31C3-EE47-B714-5D7E3D84682D}" dt="2023-06-28T00:26:01.781" v="2591" actId="14100"/>
          <ac:spMkLst>
            <pc:docMk/>
            <pc:sldMk cId="2980044493" sldId="2147472594"/>
            <ac:spMk id="9" creationId="{625167A6-1832-5D70-26C7-02DEEAC1641C}"/>
          </ac:spMkLst>
        </pc:spChg>
        <pc:spChg chg="add del mod">
          <ac:chgData name="Philip Parian" userId="a09ec2b4-8369-4284-aada-c0dff283dd16" providerId="ADAL" clId="{7AFF58EE-31C3-EE47-B714-5D7E3D84682D}" dt="2023-06-27T23:41:13.811" v="2156" actId="478"/>
          <ac:spMkLst>
            <pc:docMk/>
            <pc:sldMk cId="2980044493" sldId="2147472594"/>
            <ac:spMk id="10" creationId="{7EAB4CA3-F7A1-2880-BEC8-326351704870}"/>
          </ac:spMkLst>
        </pc:spChg>
        <pc:spChg chg="add del mod">
          <ac:chgData name="Philip Parian" userId="a09ec2b4-8369-4284-aada-c0dff283dd16" providerId="ADAL" clId="{7AFF58EE-31C3-EE47-B714-5D7E3D84682D}" dt="2023-06-28T00:21:03.017" v="2573" actId="478"/>
          <ac:spMkLst>
            <pc:docMk/>
            <pc:sldMk cId="2980044493" sldId="2147472594"/>
            <ac:spMk id="11" creationId="{ED5B3EFF-C47E-B6E4-670F-A8C7C7B86B33}"/>
          </ac:spMkLst>
        </pc:spChg>
        <pc:spChg chg="add del mod">
          <ac:chgData name="Philip Parian" userId="a09ec2b4-8369-4284-aada-c0dff283dd16" providerId="ADAL" clId="{7AFF58EE-31C3-EE47-B714-5D7E3D84682D}" dt="2023-06-27T23:41:40.621" v="2161" actId="478"/>
          <ac:spMkLst>
            <pc:docMk/>
            <pc:sldMk cId="2980044493" sldId="2147472594"/>
            <ac:spMk id="12" creationId="{77F8F56D-C94B-DD77-6A5C-84FE1E1115E6}"/>
          </ac:spMkLst>
        </pc:spChg>
        <pc:spChg chg="add mod">
          <ac:chgData name="Philip Parian" userId="a09ec2b4-8369-4284-aada-c0dff283dd16" providerId="ADAL" clId="{7AFF58EE-31C3-EE47-B714-5D7E3D84682D}" dt="2023-06-28T00:21:59.193" v="2589" actId="1076"/>
          <ac:spMkLst>
            <pc:docMk/>
            <pc:sldMk cId="2980044493" sldId="2147472594"/>
            <ac:spMk id="14" creationId="{63BBB9D5-D2C8-1965-7F21-90FCD6224433}"/>
          </ac:spMkLst>
        </pc:spChg>
        <pc:spChg chg="add mod">
          <ac:chgData name="Philip Parian" userId="a09ec2b4-8369-4284-aada-c0dff283dd16" providerId="ADAL" clId="{7AFF58EE-31C3-EE47-B714-5D7E3D84682D}" dt="2023-06-28T00:21:41.940" v="2584" actId="20577"/>
          <ac:spMkLst>
            <pc:docMk/>
            <pc:sldMk cId="2980044493" sldId="2147472594"/>
            <ac:spMk id="15" creationId="{057B4EF0-1567-268B-DE7E-73E629A90B16}"/>
          </ac:spMkLst>
        </pc:spChg>
        <pc:spChg chg="mod">
          <ac:chgData name="Philip Parian" userId="a09ec2b4-8369-4284-aada-c0dff283dd16" providerId="ADAL" clId="{7AFF58EE-31C3-EE47-B714-5D7E3D84682D}" dt="2023-06-28T00:26:06.812" v="2592" actId="14100"/>
          <ac:spMkLst>
            <pc:docMk/>
            <pc:sldMk cId="2980044493" sldId="2147472594"/>
            <ac:spMk id="23" creationId="{AA870829-9D85-73B1-D0DF-2C08BA2BB1E8}"/>
          </ac:spMkLst>
        </pc:spChg>
        <pc:graphicFrameChg chg="del mod">
          <ac:chgData name="Philip Parian" userId="a09ec2b4-8369-4284-aada-c0dff283dd16" providerId="ADAL" clId="{7AFF58EE-31C3-EE47-B714-5D7E3D84682D}" dt="2023-06-27T23:45:44.252" v="2551" actId="478"/>
          <ac:graphicFrameMkLst>
            <pc:docMk/>
            <pc:sldMk cId="2980044493" sldId="2147472594"/>
            <ac:graphicFrameMk id="7" creationId="{511BCEAD-B2FC-17D3-FBB4-FD7B32AFE9C6}"/>
          </ac:graphicFrameMkLst>
        </pc:graphicFrameChg>
        <pc:cxnChg chg="add del mod">
          <ac:chgData name="Philip Parian" userId="a09ec2b4-8369-4284-aada-c0dff283dd16" providerId="ADAL" clId="{7AFF58EE-31C3-EE47-B714-5D7E3D84682D}" dt="2023-06-27T23:43:25.912" v="2203" actId="478"/>
          <ac:cxnSpMkLst>
            <pc:docMk/>
            <pc:sldMk cId="2980044493" sldId="2147472594"/>
            <ac:cxnSpMk id="13" creationId="{4757278C-A69E-4A69-3DF1-108D74BA1242}"/>
          </ac:cxnSpMkLst>
        </pc:cxnChg>
        <pc:cxnChg chg="add mod">
          <ac:chgData name="Philip Parian" userId="a09ec2b4-8369-4284-aada-c0dff283dd16" providerId="ADAL" clId="{7AFF58EE-31C3-EE47-B714-5D7E3D84682D}" dt="2023-06-27T23:47:28.915" v="2566" actId="14100"/>
          <ac:cxnSpMkLst>
            <pc:docMk/>
            <pc:sldMk cId="2980044493" sldId="2147472594"/>
            <ac:cxnSpMk id="17" creationId="{757499D9-BC8C-A44A-9700-3F2A51CA3C80}"/>
          </ac:cxnSpMkLst>
        </pc:cxnChg>
      </pc:sldChg>
    </pc:docChg>
  </pc:docChgLst>
  <pc:docChgLst>
    <pc:chgData name="Mary Chagnon" userId="S::mary.chagnon@wdc.com::f56f4b37-3cfe-4bf5-8cdd-960a74875397" providerId="AD" clId="Web-{D7F09437-40C8-1465-BD7D-E95325E168FD}"/>
    <pc:docChg chg="modSld">
      <pc:chgData name="Mary Chagnon" userId="S::mary.chagnon@wdc.com::f56f4b37-3cfe-4bf5-8cdd-960a74875397" providerId="AD" clId="Web-{D7F09437-40C8-1465-BD7D-E95325E168FD}" dt="2023-06-27T05:34:45.133" v="19" actId="20577"/>
      <pc:docMkLst>
        <pc:docMk/>
      </pc:docMkLst>
      <pc:sldChg chg="modSp">
        <pc:chgData name="Mary Chagnon" userId="S::mary.chagnon@wdc.com::f56f4b37-3cfe-4bf5-8cdd-960a74875397" providerId="AD" clId="Web-{D7F09437-40C8-1465-BD7D-E95325E168FD}" dt="2023-06-27T05:34:45.133" v="19" actId="20577"/>
        <pc:sldMkLst>
          <pc:docMk/>
          <pc:sldMk cId="1131544104" sldId="2147472577"/>
        </pc:sldMkLst>
        <pc:spChg chg="mod">
          <ac:chgData name="Mary Chagnon" userId="S::mary.chagnon@wdc.com::f56f4b37-3cfe-4bf5-8cdd-960a74875397" providerId="AD" clId="Web-{D7F09437-40C8-1465-BD7D-E95325E168FD}" dt="2023-06-27T05:34:45.133" v="19" actId="20577"/>
          <ac:spMkLst>
            <pc:docMk/>
            <pc:sldMk cId="1131544104" sldId="2147472577"/>
            <ac:spMk id="11" creationId="{7D90EC16-DB6F-A728-5882-39BBE7CEED8F}"/>
          </ac:spMkLst>
        </pc:spChg>
      </pc:sldChg>
    </pc:docChg>
  </pc:docChgLst>
  <pc:docChgLst>
    <pc:chgData name="Philip Parian" userId="S::philip.parian@wdc.com::a09ec2b4-8369-4284-aada-c0dff283dd16" providerId="AD" clId="Web-{5AF277B4-9B51-D4F7-6B77-38CE9E97ADD1}"/>
    <pc:docChg chg="modSld">
      <pc:chgData name="Philip Parian" userId="S::philip.parian@wdc.com::a09ec2b4-8369-4284-aada-c0dff283dd16" providerId="AD" clId="Web-{5AF277B4-9B51-D4F7-6B77-38CE9E97ADD1}" dt="2023-06-28T00:19:55.326" v="2" actId="1076"/>
      <pc:docMkLst>
        <pc:docMk/>
      </pc:docMkLst>
      <pc:sldChg chg="addSp modSp">
        <pc:chgData name="Philip Parian" userId="S::philip.parian@wdc.com::a09ec2b4-8369-4284-aada-c0dff283dd16" providerId="AD" clId="Web-{5AF277B4-9B51-D4F7-6B77-38CE9E97ADD1}" dt="2023-06-28T00:19:55.326" v="2" actId="1076"/>
        <pc:sldMkLst>
          <pc:docMk/>
          <pc:sldMk cId="2980044493" sldId="2147472594"/>
        </pc:sldMkLst>
        <pc:spChg chg="add mod">
          <ac:chgData name="Philip Parian" userId="S::philip.parian@wdc.com::a09ec2b4-8369-4284-aada-c0dff283dd16" providerId="AD" clId="Web-{5AF277B4-9B51-D4F7-6B77-38CE9E97ADD1}" dt="2023-06-28T00:19:55.326" v="2" actId="1076"/>
          <ac:spMkLst>
            <pc:docMk/>
            <pc:sldMk cId="2980044493" sldId="2147472594"/>
            <ac:spMk id="7" creationId="{56A4FA1D-0339-C151-D402-75A273430015}"/>
          </ac:spMkLst>
        </pc:spChg>
        <pc:spChg chg="mod">
          <ac:chgData name="Philip Parian" userId="S::philip.parian@wdc.com::a09ec2b4-8369-4284-aada-c0dff283dd16" providerId="AD" clId="Web-{5AF277B4-9B51-D4F7-6B77-38CE9E97ADD1}" dt="2023-06-28T00:19:45.497" v="0" actId="14100"/>
          <ac:spMkLst>
            <pc:docMk/>
            <pc:sldMk cId="2980044493" sldId="2147472594"/>
            <ac:spMk id="9" creationId="{625167A6-1832-5D70-26C7-02DEEAC1641C}"/>
          </ac:spMkLst>
        </pc:spChg>
      </pc:sldChg>
    </pc:docChg>
  </pc:docChgLst>
  <pc:docChgLst>
    <pc:chgData name="Mary Chagnon" userId="S::mary.chagnon@wdc.com::f56f4b37-3cfe-4bf5-8cdd-960a74875397" providerId="AD" clId="Web-{5117C1E8-2084-F8DE-90E9-7BC1C42D9A1F}"/>
    <pc:docChg chg="modSld">
      <pc:chgData name="Mary Chagnon" userId="S::mary.chagnon@wdc.com::f56f4b37-3cfe-4bf5-8cdd-960a74875397" providerId="AD" clId="Web-{5117C1E8-2084-F8DE-90E9-7BC1C42D9A1F}" dt="2023-06-28T00:33:08.132" v="59" actId="20577"/>
      <pc:docMkLst>
        <pc:docMk/>
      </pc:docMkLst>
      <pc:sldChg chg="modSp">
        <pc:chgData name="Mary Chagnon" userId="S::mary.chagnon@wdc.com::f56f4b37-3cfe-4bf5-8cdd-960a74875397" providerId="AD" clId="Web-{5117C1E8-2084-F8DE-90E9-7BC1C42D9A1F}" dt="2023-06-28T00:33:08.132" v="59" actId="20577"/>
        <pc:sldMkLst>
          <pc:docMk/>
          <pc:sldMk cId="999032628" sldId="2147472590"/>
        </pc:sldMkLst>
        <pc:spChg chg="mod">
          <ac:chgData name="Mary Chagnon" userId="S::mary.chagnon@wdc.com::f56f4b37-3cfe-4bf5-8cdd-960a74875397" providerId="AD" clId="Web-{5117C1E8-2084-F8DE-90E9-7BC1C42D9A1F}" dt="2023-06-28T00:33:08.132" v="59" actId="20577"/>
          <ac:spMkLst>
            <pc:docMk/>
            <pc:sldMk cId="999032628" sldId="2147472590"/>
            <ac:spMk id="7" creationId="{D93FA6CC-C30B-95D5-AE77-EF7F7B476888}"/>
          </ac:spMkLst>
        </pc:spChg>
      </pc:sldChg>
    </pc:docChg>
  </pc:docChgLst>
</pc:chgInfo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9D5890-69B1-B446-B30C-DCA26C70804F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E1EA30-69A0-B948-A7D8-C54A42D53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797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E1EA30-69A0-B948-A7D8-C54A42D53CE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851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E1EA30-69A0-B948-A7D8-C54A42D53CE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149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E1EA30-69A0-B948-A7D8-C54A42D53CE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7170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E1EA30-69A0-B948-A7D8-C54A42D53CE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0167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E1EA30-69A0-B948-A7D8-C54A42D53CE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5458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E1EA30-69A0-B948-A7D8-C54A42D53CE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8911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E1EA30-69A0-B948-A7D8-C54A42D53CE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188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and Subtitle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B335B13E-B93A-A24B-AC8A-D1F7A041356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xmlns="" id="{F33C628C-D29E-A044-B2EB-3DC2477C6A1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4638" y="6514048"/>
            <a:ext cx="5684837" cy="184666"/>
          </a:xfrm>
        </p:spPr>
        <p:txBody>
          <a:bodyPr wrap="square" lIns="45720" tIns="0" rIns="0" bIns="0" anchor="ctr">
            <a:spAutoFit/>
          </a:bodyPr>
          <a:lstStyle>
            <a:lvl1pPr marL="0" indent="0"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Presenter’s Name,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xmlns="" id="{7BE533FA-0CC0-F144-B76F-CAB9B16415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4637" y="5596128"/>
            <a:ext cx="11640312" cy="453394"/>
          </a:xfrm>
          <a:prstGeom prst="rect">
            <a:avLst/>
          </a:prstGeom>
          <a:noFill/>
        </p:spPr>
        <p:txBody>
          <a:bodyPr wrap="square" lIns="45720" tIns="0" rIns="0" bIns="0" anchor="t" anchorCtr="0">
            <a:normAutofit/>
          </a:bodyPr>
          <a:lstStyle>
            <a:lvl1pPr marL="0" indent="0">
              <a:lnSpc>
                <a:spcPct val="85000"/>
              </a:lnSpc>
              <a:spcAft>
                <a:spcPts val="0"/>
              </a:spcAft>
              <a:buNone/>
              <a:defRPr sz="4000" b="1" spc="-15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6000">
                <a:latin typeface="+mj-lt"/>
              </a:defRPr>
            </a:lvl2pPr>
            <a:lvl3pPr marL="914400" indent="0">
              <a:buNone/>
              <a:defRPr sz="6000">
                <a:latin typeface="+mj-lt"/>
              </a:defRPr>
            </a:lvl3pPr>
            <a:lvl4pPr marL="1371600" indent="0">
              <a:buNone/>
              <a:defRPr sz="6000">
                <a:latin typeface="+mj-lt"/>
              </a:defRPr>
            </a:lvl4pPr>
            <a:lvl5pPr marL="1828800" indent="0">
              <a:buNone/>
              <a:defRPr sz="6000">
                <a:latin typeface="+mj-lt"/>
              </a:defRPr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4314E5C1-6412-0848-82FF-8CCD2F72EE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9" y="804672"/>
            <a:ext cx="11636906" cy="4762779"/>
          </a:xfrm>
        </p:spPr>
        <p:txBody>
          <a:bodyPr wrap="square" tIns="0" anchor="b">
            <a:noAutofit/>
          </a:bodyPr>
          <a:lstStyle>
            <a:lvl1pPr>
              <a:lnSpc>
                <a:spcPct val="85000"/>
              </a:lnSpc>
              <a:defRPr sz="12000" b="1" spc="-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</a:t>
            </a:r>
            <a:br>
              <a:rPr lang="en-US"/>
            </a:br>
            <a:r>
              <a:rPr lang="en-US"/>
              <a:t>to Add </a:t>
            </a:r>
            <a:br>
              <a:rPr lang="en-US"/>
            </a:br>
            <a:r>
              <a:rPr lang="en-US"/>
              <a:t>Title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0638C5A9-34CC-E74C-95F4-EEBCB9461F59}"/>
              </a:ext>
            </a:extLst>
          </p:cNvPr>
          <p:cNvCxnSpPr/>
          <p:nvPr/>
        </p:nvCxnSpPr>
        <p:spPr>
          <a:xfrm>
            <a:off x="0" y="6354763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 Placeholder 14">
            <a:extLst>
              <a:ext uri="{FF2B5EF4-FFF2-40B4-BE49-F238E27FC236}">
                <a16:creationId xmlns:a16="http://schemas.microsoft.com/office/drawing/2014/main" xmlns="" id="{60A3440B-7E5F-7A49-9CD0-5777AA08CC2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37241" y="6514048"/>
            <a:ext cx="3516844" cy="184666"/>
          </a:xfrm>
        </p:spPr>
        <p:txBody>
          <a:bodyPr wrap="square" lIns="0" tIns="0" rIns="0" bIns="0" anchor="ctr">
            <a:spAutoFit/>
          </a:bodyPr>
          <a:lstStyle>
            <a:lvl1pPr marL="0" indent="0"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Date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xmlns="" id="{13E1C1D1-486C-A44F-A518-44B812661BCA}"/>
              </a:ext>
            </a:extLst>
          </p:cNvPr>
          <p:cNvCxnSpPr/>
          <p:nvPr/>
        </p:nvCxnSpPr>
        <p:spPr>
          <a:xfrm>
            <a:off x="8121650" y="6354763"/>
            <a:ext cx="0" cy="50323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aphic 5">
            <a:extLst>
              <a:ext uri="{FF2B5EF4-FFF2-40B4-BE49-F238E27FC236}">
                <a16:creationId xmlns:a16="http://schemas.microsoft.com/office/drawing/2014/main" xmlns="" id="{F3E2666E-9E12-F64C-8049-85F60DD72475}"/>
              </a:ext>
            </a:extLst>
          </p:cNvPr>
          <p:cNvGrpSpPr/>
          <p:nvPr userDrawn="1"/>
        </p:nvGrpSpPr>
        <p:grpSpPr>
          <a:xfrm>
            <a:off x="10559334" y="266930"/>
            <a:ext cx="1405015" cy="428440"/>
            <a:chOff x="674474" y="1776279"/>
            <a:chExt cx="10843422" cy="3306557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xmlns="" id="{04613B3B-716E-0844-B50A-02647D382554}"/>
                </a:ext>
              </a:extLst>
            </p:cNvPr>
            <p:cNvSpPr/>
            <p:nvPr/>
          </p:nvSpPr>
          <p:spPr>
            <a:xfrm>
              <a:off x="10630550" y="1776279"/>
              <a:ext cx="562227" cy="561814"/>
            </a:xfrm>
            <a:custGeom>
              <a:avLst/>
              <a:gdLst>
                <a:gd name="connsiteX0" fmla="*/ 130474 w 562227"/>
                <a:gd name="connsiteY0" fmla="*/ 0 h 561814"/>
                <a:gd name="connsiteX1" fmla="*/ 432106 w 562227"/>
                <a:gd name="connsiteY1" fmla="*/ 0 h 561814"/>
                <a:gd name="connsiteX2" fmla="*/ 562228 w 562227"/>
                <a:gd name="connsiteY2" fmla="*/ 130027 h 561814"/>
                <a:gd name="connsiteX3" fmla="*/ 562228 w 562227"/>
                <a:gd name="connsiteY3" fmla="*/ 431436 h 561814"/>
                <a:gd name="connsiteX4" fmla="*/ 340013 w 562227"/>
                <a:gd name="connsiteY4" fmla="*/ 523461 h 561814"/>
                <a:gd name="connsiteX5" fmla="*/ 38382 w 562227"/>
                <a:gd name="connsiteY5" fmla="*/ 222052 h 561814"/>
                <a:gd name="connsiteX6" fmla="*/ 130474 w 562227"/>
                <a:gd name="connsiteY6" fmla="*/ 0 h 56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2227" h="561814">
                  <a:moveTo>
                    <a:pt x="130474" y="0"/>
                  </a:moveTo>
                  <a:lnTo>
                    <a:pt x="432106" y="0"/>
                  </a:lnTo>
                  <a:cubicBezTo>
                    <a:pt x="504064" y="0"/>
                    <a:pt x="562228" y="58121"/>
                    <a:pt x="562228" y="130027"/>
                  </a:cubicBezTo>
                  <a:lnTo>
                    <a:pt x="562228" y="431436"/>
                  </a:lnTo>
                  <a:cubicBezTo>
                    <a:pt x="562228" y="547305"/>
                    <a:pt x="422038" y="605426"/>
                    <a:pt x="340013" y="523461"/>
                  </a:cubicBezTo>
                  <a:lnTo>
                    <a:pt x="38382" y="222052"/>
                  </a:lnTo>
                  <a:cubicBezTo>
                    <a:pt x="-43644" y="140086"/>
                    <a:pt x="14520" y="0"/>
                    <a:pt x="130474" y="0"/>
                  </a:cubicBezTo>
                  <a:close/>
                </a:path>
              </a:pathLst>
            </a:custGeom>
            <a:solidFill>
              <a:srgbClr val="5DA7FB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xmlns="" id="{74A9CE27-2907-2844-8D5E-3AD6E5EA7E30}"/>
                </a:ext>
              </a:extLst>
            </p:cNvPr>
            <p:cNvSpPr/>
            <p:nvPr/>
          </p:nvSpPr>
          <p:spPr>
            <a:xfrm>
              <a:off x="9095551" y="1776652"/>
              <a:ext cx="1288528" cy="1287580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5 w 1288528"/>
                <a:gd name="connsiteY10" fmla="*/ 0 h 1287580"/>
                <a:gd name="connsiteX11" fmla="*/ 130475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5 w 1288528"/>
                <a:gd name="connsiteY14" fmla="*/ 493655 h 1287580"/>
                <a:gd name="connsiteX15" fmla="*/ 312795 w 1288528"/>
                <a:gd name="connsiteY15" fmla="*/ 496263 h 1287580"/>
                <a:gd name="connsiteX16" fmla="*/ 340013 w 1288528"/>
                <a:gd name="connsiteY16" fmla="*/ 523461 h 1287580"/>
                <a:gd name="connsiteX17" fmla="*/ 765055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4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9 w 1288528"/>
                <a:gd name="connsiteY22" fmla="*/ 1157202 h 1287580"/>
                <a:gd name="connsiteX23" fmla="*/ 1288529 w 1288528"/>
                <a:gd name="connsiteY23" fmla="*/ 855793 h 1287580"/>
                <a:gd name="connsiteX24" fmla="*/ 1158405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4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4" y="0"/>
                    <a:pt x="432105" y="0"/>
                  </a:cubicBezTo>
                  <a:lnTo>
                    <a:pt x="130475" y="0"/>
                  </a:lnTo>
                  <a:cubicBezTo>
                    <a:pt x="14520" y="0"/>
                    <a:pt x="-43643" y="140086"/>
                    <a:pt x="38382" y="222052"/>
                  </a:cubicBezTo>
                  <a:lnTo>
                    <a:pt x="153591" y="337176"/>
                  </a:lnTo>
                  <a:lnTo>
                    <a:pt x="310185" y="493655"/>
                  </a:lnTo>
                  <a:lnTo>
                    <a:pt x="312795" y="496263"/>
                  </a:lnTo>
                  <a:lnTo>
                    <a:pt x="340013" y="523461"/>
                  </a:lnTo>
                  <a:lnTo>
                    <a:pt x="765055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4" y="1152359"/>
                  </a:lnTo>
                  <a:lnTo>
                    <a:pt x="1066313" y="1249227"/>
                  </a:lnTo>
                  <a:cubicBezTo>
                    <a:pt x="1148339" y="1331192"/>
                    <a:pt x="1288529" y="1273071"/>
                    <a:pt x="1288529" y="1157202"/>
                  </a:cubicBezTo>
                  <a:lnTo>
                    <a:pt x="1288529" y="855793"/>
                  </a:lnTo>
                  <a:cubicBezTo>
                    <a:pt x="1288529" y="783887"/>
                    <a:pt x="1230365" y="725766"/>
                    <a:pt x="1158405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solidFill>
              <a:srgbClr val="FC1859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xmlns="" id="{42A35D25-5200-264C-99AB-194F9778648E}"/>
                </a:ext>
              </a:extLst>
            </p:cNvPr>
            <p:cNvSpPr/>
            <p:nvPr/>
          </p:nvSpPr>
          <p:spPr>
            <a:xfrm>
              <a:off x="9904249" y="1776652"/>
              <a:ext cx="1288528" cy="1287580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6 w 1288528"/>
                <a:gd name="connsiteY10" fmla="*/ 0 h 1287580"/>
                <a:gd name="connsiteX11" fmla="*/ 130474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6 w 1288528"/>
                <a:gd name="connsiteY14" fmla="*/ 493655 h 1287580"/>
                <a:gd name="connsiteX15" fmla="*/ 312796 w 1288528"/>
                <a:gd name="connsiteY15" fmla="*/ 496263 h 1287580"/>
                <a:gd name="connsiteX16" fmla="*/ 340013 w 1288528"/>
                <a:gd name="connsiteY16" fmla="*/ 523461 h 1287580"/>
                <a:gd name="connsiteX17" fmla="*/ 765056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3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8 w 1288528"/>
                <a:gd name="connsiteY22" fmla="*/ 1157202 h 1287580"/>
                <a:gd name="connsiteX23" fmla="*/ 1288528 w 1288528"/>
                <a:gd name="connsiteY23" fmla="*/ 855793 h 1287580"/>
                <a:gd name="connsiteX24" fmla="*/ 1158406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3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5" y="0"/>
                    <a:pt x="432106" y="0"/>
                  </a:cubicBezTo>
                  <a:lnTo>
                    <a:pt x="130474" y="0"/>
                  </a:lnTo>
                  <a:cubicBezTo>
                    <a:pt x="14520" y="0"/>
                    <a:pt x="-43644" y="140086"/>
                    <a:pt x="38382" y="222052"/>
                  </a:cubicBezTo>
                  <a:lnTo>
                    <a:pt x="153591" y="337176"/>
                  </a:lnTo>
                  <a:lnTo>
                    <a:pt x="310186" y="493655"/>
                  </a:lnTo>
                  <a:lnTo>
                    <a:pt x="312796" y="496263"/>
                  </a:lnTo>
                  <a:lnTo>
                    <a:pt x="340013" y="523461"/>
                  </a:lnTo>
                  <a:lnTo>
                    <a:pt x="765056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3" y="1152359"/>
                  </a:lnTo>
                  <a:lnTo>
                    <a:pt x="1066313" y="1249227"/>
                  </a:lnTo>
                  <a:cubicBezTo>
                    <a:pt x="1148339" y="1331192"/>
                    <a:pt x="1288528" y="1273071"/>
                    <a:pt x="1288528" y="1157202"/>
                  </a:cubicBezTo>
                  <a:lnTo>
                    <a:pt x="1288528" y="855793"/>
                  </a:lnTo>
                  <a:cubicBezTo>
                    <a:pt x="1288528" y="783887"/>
                    <a:pt x="1230364" y="725766"/>
                    <a:pt x="1158406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solidFill>
              <a:srgbClr val="995D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xmlns="" id="{A4204095-726F-7E4C-A7A0-D328AB3392AA}"/>
                </a:ext>
              </a:extLst>
            </p:cNvPr>
            <p:cNvSpPr/>
            <p:nvPr/>
          </p:nvSpPr>
          <p:spPr>
            <a:xfrm>
              <a:off x="3822024" y="3774371"/>
              <a:ext cx="407145" cy="1018233"/>
            </a:xfrm>
            <a:custGeom>
              <a:avLst/>
              <a:gdLst>
                <a:gd name="connsiteX0" fmla="*/ 0 w 407145"/>
                <a:gd name="connsiteY0" fmla="*/ 0 h 1018233"/>
                <a:gd name="connsiteX1" fmla="*/ 227808 w 407145"/>
                <a:gd name="connsiteY1" fmla="*/ 0 h 1018233"/>
                <a:gd name="connsiteX2" fmla="*/ 227808 w 407145"/>
                <a:gd name="connsiteY2" fmla="*/ 199697 h 1018233"/>
                <a:gd name="connsiteX3" fmla="*/ 407146 w 407145"/>
                <a:gd name="connsiteY3" fmla="*/ 199697 h 1018233"/>
                <a:gd name="connsiteX4" fmla="*/ 407146 w 407145"/>
                <a:gd name="connsiteY4" fmla="*/ 358040 h 1018233"/>
                <a:gd name="connsiteX5" fmla="*/ 227808 w 407145"/>
                <a:gd name="connsiteY5" fmla="*/ 358040 h 1018233"/>
                <a:gd name="connsiteX6" fmla="*/ 227808 w 407145"/>
                <a:gd name="connsiteY6" fmla="*/ 746257 h 1018233"/>
                <a:gd name="connsiteX7" fmla="*/ 338170 w 407145"/>
                <a:gd name="connsiteY7" fmla="*/ 862499 h 1018233"/>
                <a:gd name="connsiteX8" fmla="*/ 402299 w 407145"/>
                <a:gd name="connsiteY8" fmla="*/ 857283 h 1018233"/>
                <a:gd name="connsiteX9" fmla="*/ 402299 w 407145"/>
                <a:gd name="connsiteY9" fmla="*/ 994389 h 1018233"/>
                <a:gd name="connsiteX10" fmla="*/ 244586 w 407145"/>
                <a:gd name="connsiteY10" fmla="*/ 1018233 h 1018233"/>
                <a:gd name="connsiteX11" fmla="*/ 0 w 407145"/>
                <a:gd name="connsiteY11" fmla="*/ 748865 h 1018233"/>
                <a:gd name="connsiteX12" fmla="*/ 0 w 407145"/>
                <a:gd name="connsiteY12" fmla="*/ 0 h 101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145" h="1018233">
                  <a:moveTo>
                    <a:pt x="0" y="0"/>
                  </a:moveTo>
                  <a:lnTo>
                    <a:pt x="227808" y="0"/>
                  </a:lnTo>
                  <a:lnTo>
                    <a:pt x="227808" y="199697"/>
                  </a:lnTo>
                  <a:lnTo>
                    <a:pt x="407146" y="199697"/>
                  </a:lnTo>
                  <a:lnTo>
                    <a:pt x="407146" y="358040"/>
                  </a:lnTo>
                  <a:lnTo>
                    <a:pt x="227808" y="358040"/>
                  </a:lnTo>
                  <a:lnTo>
                    <a:pt x="227808" y="746257"/>
                  </a:lnTo>
                  <a:cubicBezTo>
                    <a:pt x="227808" y="814810"/>
                    <a:pt x="269194" y="862499"/>
                    <a:pt x="338170" y="862499"/>
                  </a:cubicBezTo>
                  <a:cubicBezTo>
                    <a:pt x="375081" y="862499"/>
                    <a:pt x="395961" y="858774"/>
                    <a:pt x="402299" y="857283"/>
                  </a:cubicBezTo>
                  <a:lnTo>
                    <a:pt x="402299" y="994389"/>
                  </a:lnTo>
                  <a:cubicBezTo>
                    <a:pt x="390741" y="998115"/>
                    <a:pt x="328476" y="1018233"/>
                    <a:pt x="244586" y="1018233"/>
                  </a:cubicBezTo>
                  <a:cubicBezTo>
                    <a:pt x="58910" y="1018233"/>
                    <a:pt x="0" y="899756"/>
                    <a:pt x="0" y="748865"/>
                  </a:cubicBez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xmlns="" id="{A8E9D827-4AC1-AA49-979A-E02E06706ED7}"/>
                </a:ext>
              </a:extLst>
            </p:cNvPr>
            <p:cNvSpPr/>
            <p:nvPr/>
          </p:nvSpPr>
          <p:spPr>
            <a:xfrm>
              <a:off x="5700039" y="3950224"/>
              <a:ext cx="744196" cy="818908"/>
            </a:xfrm>
            <a:custGeom>
              <a:avLst/>
              <a:gdLst>
                <a:gd name="connsiteX0" fmla="*/ 227808 w 744196"/>
                <a:gd name="connsiteY0" fmla="*/ 23844 h 818908"/>
                <a:gd name="connsiteX1" fmla="*/ 0 w 744196"/>
                <a:gd name="connsiteY1" fmla="*/ 23844 h 818908"/>
                <a:gd name="connsiteX2" fmla="*/ 0 w 744196"/>
                <a:gd name="connsiteY2" fmla="*/ 818909 h 818908"/>
                <a:gd name="connsiteX3" fmla="*/ 229299 w 744196"/>
                <a:gd name="connsiteY3" fmla="*/ 818909 h 818908"/>
                <a:gd name="connsiteX4" fmla="*/ 229299 w 744196"/>
                <a:gd name="connsiteY4" fmla="*/ 340529 h 818908"/>
                <a:gd name="connsiteX5" fmla="*/ 370980 w 744196"/>
                <a:gd name="connsiteY5" fmla="*/ 181814 h 818908"/>
                <a:gd name="connsiteX6" fmla="*/ 514898 w 744196"/>
                <a:gd name="connsiteY6" fmla="*/ 340529 h 818908"/>
                <a:gd name="connsiteX7" fmla="*/ 514898 w 744196"/>
                <a:gd name="connsiteY7" fmla="*/ 818909 h 818908"/>
                <a:gd name="connsiteX8" fmla="*/ 744197 w 744196"/>
                <a:gd name="connsiteY8" fmla="*/ 818909 h 818908"/>
                <a:gd name="connsiteX9" fmla="*/ 744197 w 744196"/>
                <a:gd name="connsiteY9" fmla="*/ 287251 h 818908"/>
                <a:gd name="connsiteX10" fmla="*/ 458971 w 744196"/>
                <a:gd name="connsiteY10" fmla="*/ 0 h 818908"/>
                <a:gd name="connsiteX11" fmla="*/ 230790 w 744196"/>
                <a:gd name="connsiteY11" fmla="*/ 120340 h 818908"/>
                <a:gd name="connsiteX12" fmla="*/ 227435 w 744196"/>
                <a:gd name="connsiteY12" fmla="*/ 120340 h 818908"/>
                <a:gd name="connsiteX13" fmla="*/ 227808 w 744196"/>
                <a:gd name="connsiteY13" fmla="*/ 23844 h 818908"/>
                <a:gd name="connsiteX14" fmla="*/ 227808 w 744196"/>
                <a:gd name="connsiteY14" fmla="*/ 23844 h 8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44196" h="818908">
                  <a:moveTo>
                    <a:pt x="227808" y="23844"/>
                  </a:moveTo>
                  <a:lnTo>
                    <a:pt x="0" y="23844"/>
                  </a:lnTo>
                  <a:lnTo>
                    <a:pt x="0" y="818909"/>
                  </a:lnTo>
                  <a:lnTo>
                    <a:pt x="229299" y="818909"/>
                  </a:lnTo>
                  <a:lnTo>
                    <a:pt x="229299" y="340529"/>
                  </a:lnTo>
                  <a:cubicBezTo>
                    <a:pt x="229299" y="245151"/>
                    <a:pt x="280379" y="181814"/>
                    <a:pt x="370980" y="181814"/>
                  </a:cubicBezTo>
                  <a:cubicBezTo>
                    <a:pt x="473512" y="181814"/>
                    <a:pt x="514898" y="257073"/>
                    <a:pt x="514898" y="340529"/>
                  </a:cubicBezTo>
                  <a:lnTo>
                    <a:pt x="514898" y="818909"/>
                  </a:lnTo>
                  <a:lnTo>
                    <a:pt x="744197" y="818909"/>
                  </a:lnTo>
                  <a:lnTo>
                    <a:pt x="744197" y="287251"/>
                  </a:lnTo>
                  <a:cubicBezTo>
                    <a:pt x="744197" y="122948"/>
                    <a:pt x="652477" y="0"/>
                    <a:pt x="458971" y="0"/>
                  </a:cubicBezTo>
                  <a:cubicBezTo>
                    <a:pt x="301258" y="0"/>
                    <a:pt x="246077" y="93887"/>
                    <a:pt x="230790" y="120340"/>
                  </a:cubicBezTo>
                  <a:lnTo>
                    <a:pt x="227435" y="120340"/>
                  </a:lnTo>
                  <a:lnTo>
                    <a:pt x="227808" y="23844"/>
                  </a:lnTo>
                  <a:lnTo>
                    <a:pt x="227808" y="23844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xmlns="" id="{C42ADDD8-C2E3-6540-A5B2-F116AA2F87D9}"/>
                </a:ext>
              </a:extLst>
            </p:cNvPr>
            <p:cNvSpPr/>
            <p:nvPr/>
          </p:nvSpPr>
          <p:spPr>
            <a:xfrm>
              <a:off x="5141892" y="3950224"/>
              <a:ext cx="480223" cy="818908"/>
            </a:xfrm>
            <a:custGeom>
              <a:avLst/>
              <a:gdLst>
                <a:gd name="connsiteX0" fmla="*/ 480223 w 480223"/>
                <a:gd name="connsiteY0" fmla="*/ 0 h 818908"/>
                <a:gd name="connsiteX1" fmla="*/ 208793 w 480223"/>
                <a:gd name="connsiteY1" fmla="*/ 153126 h 818908"/>
                <a:gd name="connsiteX2" fmla="*/ 205437 w 480223"/>
                <a:gd name="connsiteY2" fmla="*/ 153126 h 818908"/>
                <a:gd name="connsiteX3" fmla="*/ 205437 w 480223"/>
                <a:gd name="connsiteY3" fmla="*/ 23844 h 818908"/>
                <a:gd name="connsiteX4" fmla="*/ 0 w 480223"/>
                <a:gd name="connsiteY4" fmla="*/ 23844 h 818908"/>
                <a:gd name="connsiteX5" fmla="*/ 0 w 480223"/>
                <a:gd name="connsiteY5" fmla="*/ 818909 h 818908"/>
                <a:gd name="connsiteX6" fmla="*/ 229299 w 480223"/>
                <a:gd name="connsiteY6" fmla="*/ 818909 h 818908"/>
                <a:gd name="connsiteX7" fmla="*/ 229299 w 480223"/>
                <a:gd name="connsiteY7" fmla="*/ 424357 h 818908"/>
                <a:gd name="connsiteX8" fmla="*/ 479851 w 480223"/>
                <a:gd name="connsiteY8" fmla="*/ 182932 h 818908"/>
                <a:gd name="connsiteX9" fmla="*/ 479851 w 480223"/>
                <a:gd name="connsiteY9" fmla="*/ 0 h 818908"/>
                <a:gd name="connsiteX10" fmla="*/ 480223 w 480223"/>
                <a:gd name="connsiteY10" fmla="*/ 0 h 8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0223" h="818908">
                  <a:moveTo>
                    <a:pt x="480223" y="0"/>
                  </a:moveTo>
                  <a:cubicBezTo>
                    <a:pt x="273295" y="0"/>
                    <a:pt x="224825" y="116242"/>
                    <a:pt x="208793" y="153126"/>
                  </a:cubicBezTo>
                  <a:lnTo>
                    <a:pt x="205437" y="153126"/>
                  </a:lnTo>
                  <a:lnTo>
                    <a:pt x="205437" y="23844"/>
                  </a:lnTo>
                  <a:lnTo>
                    <a:pt x="0" y="23844"/>
                  </a:lnTo>
                  <a:lnTo>
                    <a:pt x="0" y="818909"/>
                  </a:lnTo>
                  <a:lnTo>
                    <a:pt x="229299" y="818909"/>
                  </a:lnTo>
                  <a:lnTo>
                    <a:pt x="229299" y="424357"/>
                  </a:lnTo>
                  <a:cubicBezTo>
                    <a:pt x="229299" y="253348"/>
                    <a:pt x="343389" y="182932"/>
                    <a:pt x="479851" y="182932"/>
                  </a:cubicBezTo>
                  <a:lnTo>
                    <a:pt x="479851" y="0"/>
                  </a:lnTo>
                  <a:lnTo>
                    <a:pt x="480223" y="0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xmlns="" id="{E95FE94C-D4B9-6F47-BC60-98F20CEB4DFB}"/>
                </a:ext>
              </a:extLst>
            </p:cNvPr>
            <p:cNvSpPr/>
            <p:nvPr/>
          </p:nvSpPr>
          <p:spPr>
            <a:xfrm>
              <a:off x="3040543" y="3950224"/>
              <a:ext cx="686405" cy="842752"/>
            </a:xfrm>
            <a:custGeom>
              <a:avLst/>
              <a:gdLst>
                <a:gd name="connsiteX0" fmla="*/ 519372 w 686405"/>
                <a:gd name="connsiteY0" fmla="*/ 247386 h 842752"/>
                <a:gd name="connsiteX1" fmla="*/ 666272 w 686405"/>
                <a:gd name="connsiteY1" fmla="*/ 148283 h 842752"/>
                <a:gd name="connsiteX2" fmla="*/ 340780 w 686405"/>
                <a:gd name="connsiteY2" fmla="*/ 0 h 842752"/>
                <a:gd name="connsiteX3" fmla="*/ 28709 w 686405"/>
                <a:gd name="connsiteY3" fmla="*/ 242543 h 842752"/>
                <a:gd name="connsiteX4" fmla="*/ 249060 w 686405"/>
                <a:gd name="connsiteY4" fmla="*/ 491420 h 842752"/>
                <a:gd name="connsiteX5" fmla="*/ 348236 w 686405"/>
                <a:gd name="connsiteY5" fmla="*/ 521598 h 842752"/>
                <a:gd name="connsiteX6" fmla="*/ 457852 w 686405"/>
                <a:gd name="connsiteY6" fmla="*/ 606171 h 842752"/>
                <a:gd name="connsiteX7" fmla="*/ 327730 w 686405"/>
                <a:gd name="connsiteY7" fmla="*/ 678822 h 842752"/>
                <a:gd name="connsiteX8" fmla="*/ 153612 w 686405"/>
                <a:gd name="connsiteY8" fmla="*/ 586798 h 842752"/>
                <a:gd name="connsiteX9" fmla="*/ 0 w 686405"/>
                <a:gd name="connsiteY9" fmla="*/ 672861 h 842752"/>
                <a:gd name="connsiteX10" fmla="*/ 341898 w 686405"/>
                <a:gd name="connsiteY10" fmla="*/ 842753 h 842752"/>
                <a:gd name="connsiteX11" fmla="*/ 686406 w 686405"/>
                <a:gd name="connsiteY11" fmla="*/ 590151 h 842752"/>
                <a:gd name="connsiteX12" fmla="*/ 460462 w 686405"/>
                <a:gd name="connsiteY12" fmla="*/ 339411 h 842752"/>
                <a:gd name="connsiteX13" fmla="*/ 371353 w 686405"/>
                <a:gd name="connsiteY13" fmla="*/ 312214 h 842752"/>
                <a:gd name="connsiteX14" fmla="*/ 257262 w 686405"/>
                <a:gd name="connsiteY14" fmla="*/ 227640 h 842752"/>
                <a:gd name="connsiteX15" fmla="*/ 361659 w 686405"/>
                <a:gd name="connsiteY15" fmla="*/ 164303 h 842752"/>
                <a:gd name="connsiteX16" fmla="*/ 519372 w 686405"/>
                <a:gd name="connsiteY16" fmla="*/ 247386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6405" h="842752">
                  <a:moveTo>
                    <a:pt x="519372" y="247386"/>
                  </a:moveTo>
                  <a:lnTo>
                    <a:pt x="666272" y="148283"/>
                  </a:lnTo>
                  <a:cubicBezTo>
                    <a:pt x="647257" y="116242"/>
                    <a:pt x="569333" y="0"/>
                    <a:pt x="340780" y="0"/>
                  </a:cubicBezTo>
                  <a:cubicBezTo>
                    <a:pt x="170390" y="0"/>
                    <a:pt x="28709" y="87554"/>
                    <a:pt x="28709" y="242543"/>
                  </a:cubicBezTo>
                  <a:cubicBezTo>
                    <a:pt x="28709" y="387100"/>
                    <a:pt x="133478" y="455653"/>
                    <a:pt x="249060" y="491420"/>
                  </a:cubicBezTo>
                  <a:cubicBezTo>
                    <a:pt x="283361" y="501851"/>
                    <a:pt x="317663" y="511911"/>
                    <a:pt x="348236" y="521598"/>
                  </a:cubicBezTo>
                  <a:cubicBezTo>
                    <a:pt x="410128" y="541344"/>
                    <a:pt x="457852" y="558482"/>
                    <a:pt x="457852" y="606171"/>
                  </a:cubicBezTo>
                  <a:cubicBezTo>
                    <a:pt x="457852" y="648644"/>
                    <a:pt x="410501" y="678822"/>
                    <a:pt x="327730" y="678822"/>
                  </a:cubicBezTo>
                  <a:cubicBezTo>
                    <a:pt x="220724" y="678822"/>
                    <a:pt x="171508" y="613995"/>
                    <a:pt x="153612" y="586798"/>
                  </a:cubicBezTo>
                  <a:lnTo>
                    <a:pt x="0" y="672861"/>
                  </a:lnTo>
                  <a:cubicBezTo>
                    <a:pt x="14914" y="710118"/>
                    <a:pt x="98058" y="842753"/>
                    <a:pt x="341898" y="842753"/>
                  </a:cubicBezTo>
                  <a:cubicBezTo>
                    <a:pt x="527947" y="842753"/>
                    <a:pt x="686406" y="764513"/>
                    <a:pt x="686406" y="590151"/>
                  </a:cubicBezTo>
                  <a:cubicBezTo>
                    <a:pt x="686406" y="444848"/>
                    <a:pt x="582755" y="377041"/>
                    <a:pt x="460462" y="339411"/>
                  </a:cubicBezTo>
                  <a:cubicBezTo>
                    <a:pt x="429516" y="330097"/>
                    <a:pt x="398943" y="320410"/>
                    <a:pt x="371353" y="312214"/>
                  </a:cubicBezTo>
                  <a:cubicBezTo>
                    <a:pt x="315799" y="295448"/>
                    <a:pt x="257262" y="280172"/>
                    <a:pt x="257262" y="227640"/>
                  </a:cubicBezTo>
                  <a:cubicBezTo>
                    <a:pt x="257262" y="188893"/>
                    <a:pt x="294174" y="164303"/>
                    <a:pt x="361659" y="164303"/>
                  </a:cubicBezTo>
                  <a:cubicBezTo>
                    <a:pt x="467919" y="164303"/>
                    <a:pt x="504085" y="225032"/>
                    <a:pt x="519372" y="247386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xmlns="" id="{3602FA9B-F6A9-3E4D-A347-818863706DEB}"/>
                </a:ext>
              </a:extLst>
            </p:cNvPr>
            <p:cNvSpPr/>
            <p:nvPr/>
          </p:nvSpPr>
          <p:spPr>
            <a:xfrm>
              <a:off x="674474" y="3625716"/>
              <a:ext cx="1595772" cy="1143416"/>
            </a:xfrm>
            <a:custGeom>
              <a:avLst/>
              <a:gdLst>
                <a:gd name="connsiteX0" fmla="*/ 1372812 w 1595772"/>
                <a:gd name="connsiteY0" fmla="*/ 0 h 1143416"/>
                <a:gd name="connsiteX1" fmla="*/ 1164765 w 1595772"/>
                <a:gd name="connsiteY1" fmla="*/ 814810 h 1143416"/>
                <a:gd name="connsiteX2" fmla="*/ 956718 w 1595772"/>
                <a:gd name="connsiteY2" fmla="*/ 0 h 1143416"/>
                <a:gd name="connsiteX3" fmla="*/ 670374 w 1595772"/>
                <a:gd name="connsiteY3" fmla="*/ 0 h 1143416"/>
                <a:gd name="connsiteX4" fmla="*/ 456734 w 1595772"/>
                <a:gd name="connsiteY4" fmla="*/ 838282 h 1143416"/>
                <a:gd name="connsiteX5" fmla="*/ 242721 w 1595772"/>
                <a:gd name="connsiteY5" fmla="*/ 0 h 1143416"/>
                <a:gd name="connsiteX6" fmla="*/ 0 w 1595772"/>
                <a:gd name="connsiteY6" fmla="*/ 0 h 1143416"/>
                <a:gd name="connsiteX7" fmla="*/ 295665 w 1595772"/>
                <a:gd name="connsiteY7" fmla="*/ 1143417 h 1143416"/>
                <a:gd name="connsiteX8" fmla="*/ 599533 w 1595772"/>
                <a:gd name="connsiteY8" fmla="*/ 1143417 h 1143416"/>
                <a:gd name="connsiteX9" fmla="*/ 806462 w 1595772"/>
                <a:gd name="connsiteY9" fmla="*/ 333078 h 1143416"/>
                <a:gd name="connsiteX10" fmla="*/ 1013390 w 1595772"/>
                <a:gd name="connsiteY10" fmla="*/ 1143417 h 1143416"/>
                <a:gd name="connsiteX11" fmla="*/ 1300107 w 1595772"/>
                <a:gd name="connsiteY11" fmla="*/ 1143417 h 1143416"/>
                <a:gd name="connsiteX12" fmla="*/ 1595773 w 1595772"/>
                <a:gd name="connsiteY12" fmla="*/ 0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95772" h="1143416">
                  <a:moveTo>
                    <a:pt x="1372812" y="0"/>
                  </a:moveTo>
                  <a:lnTo>
                    <a:pt x="1164765" y="814810"/>
                  </a:lnTo>
                  <a:lnTo>
                    <a:pt x="956718" y="0"/>
                  </a:lnTo>
                  <a:lnTo>
                    <a:pt x="670374" y="0"/>
                  </a:lnTo>
                  <a:lnTo>
                    <a:pt x="456734" y="838282"/>
                  </a:lnTo>
                  <a:lnTo>
                    <a:pt x="242721" y="0"/>
                  </a:lnTo>
                  <a:lnTo>
                    <a:pt x="0" y="0"/>
                  </a:lnTo>
                  <a:lnTo>
                    <a:pt x="295665" y="1143417"/>
                  </a:lnTo>
                  <a:lnTo>
                    <a:pt x="599533" y="1143417"/>
                  </a:lnTo>
                  <a:lnTo>
                    <a:pt x="806462" y="333078"/>
                  </a:lnTo>
                  <a:lnTo>
                    <a:pt x="1013390" y="1143417"/>
                  </a:lnTo>
                  <a:lnTo>
                    <a:pt x="1300107" y="1143417"/>
                  </a:lnTo>
                  <a:lnTo>
                    <a:pt x="1595773" y="0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xmlns="" id="{93E14922-2CDE-CC40-9CE1-E989A4F1F2FC}"/>
                </a:ext>
              </a:extLst>
            </p:cNvPr>
            <p:cNvSpPr/>
            <p:nvPr/>
          </p:nvSpPr>
          <p:spPr>
            <a:xfrm>
              <a:off x="2202389" y="3950224"/>
              <a:ext cx="791175" cy="842752"/>
            </a:xfrm>
            <a:custGeom>
              <a:avLst/>
              <a:gdLst>
                <a:gd name="connsiteX0" fmla="*/ 790802 w 791175"/>
                <a:gd name="connsiteY0" fmla="*/ 421376 h 842752"/>
                <a:gd name="connsiteX1" fmla="*/ 395960 w 791175"/>
                <a:gd name="connsiteY1" fmla="*/ 0 h 842752"/>
                <a:gd name="connsiteX2" fmla="*/ 0 w 791175"/>
                <a:gd name="connsiteY2" fmla="*/ 421376 h 842752"/>
                <a:gd name="connsiteX3" fmla="*/ 405654 w 791175"/>
                <a:gd name="connsiteY3" fmla="*/ 842753 h 842752"/>
                <a:gd name="connsiteX4" fmla="*/ 735249 w 791175"/>
                <a:gd name="connsiteY4" fmla="*/ 666155 h 842752"/>
                <a:gd name="connsiteX5" fmla="*/ 580891 w 791175"/>
                <a:gd name="connsiteY5" fmla="*/ 577483 h 842752"/>
                <a:gd name="connsiteX6" fmla="*/ 406773 w 791175"/>
                <a:gd name="connsiteY6" fmla="*/ 678822 h 842752"/>
                <a:gd name="connsiteX7" fmla="*/ 228553 w 791175"/>
                <a:gd name="connsiteY7" fmla="*/ 491420 h 842752"/>
                <a:gd name="connsiteX8" fmla="*/ 791175 w 791175"/>
                <a:gd name="connsiteY8" fmla="*/ 491420 h 842752"/>
                <a:gd name="connsiteX9" fmla="*/ 790802 w 791175"/>
                <a:gd name="connsiteY9" fmla="*/ 421376 h 842752"/>
                <a:gd name="connsiteX10" fmla="*/ 228181 w 791175"/>
                <a:gd name="connsiteY10" fmla="*/ 332705 h 842752"/>
                <a:gd name="connsiteX11" fmla="*/ 395960 w 791175"/>
                <a:gd name="connsiteY11" fmla="*/ 163558 h 842752"/>
                <a:gd name="connsiteX12" fmla="*/ 561876 w 791175"/>
                <a:gd name="connsiteY12" fmla="*/ 332705 h 842752"/>
                <a:gd name="connsiteX13" fmla="*/ 228181 w 791175"/>
                <a:gd name="connsiteY13" fmla="*/ 332705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1175" h="842752">
                  <a:moveTo>
                    <a:pt x="790802" y="421376"/>
                  </a:moveTo>
                  <a:cubicBezTo>
                    <a:pt x="790802" y="212737"/>
                    <a:pt x="665899" y="0"/>
                    <a:pt x="395960" y="0"/>
                  </a:cubicBezTo>
                  <a:cubicBezTo>
                    <a:pt x="153239" y="0"/>
                    <a:pt x="0" y="182187"/>
                    <a:pt x="0" y="421376"/>
                  </a:cubicBezTo>
                  <a:cubicBezTo>
                    <a:pt x="0" y="656841"/>
                    <a:pt x="150629" y="842753"/>
                    <a:pt x="405654" y="842753"/>
                  </a:cubicBezTo>
                  <a:cubicBezTo>
                    <a:pt x="629361" y="842753"/>
                    <a:pt x="714742" y="709746"/>
                    <a:pt x="735249" y="666155"/>
                  </a:cubicBezTo>
                  <a:lnTo>
                    <a:pt x="580891" y="577483"/>
                  </a:lnTo>
                  <a:cubicBezTo>
                    <a:pt x="570078" y="597229"/>
                    <a:pt x="531303" y="678822"/>
                    <a:pt x="406773" y="678822"/>
                  </a:cubicBezTo>
                  <a:cubicBezTo>
                    <a:pt x="306478" y="678822"/>
                    <a:pt x="235637" y="600582"/>
                    <a:pt x="228553" y="491420"/>
                  </a:cubicBezTo>
                  <a:lnTo>
                    <a:pt x="791175" y="491420"/>
                  </a:lnTo>
                  <a:cubicBezTo>
                    <a:pt x="790802" y="491047"/>
                    <a:pt x="790802" y="422494"/>
                    <a:pt x="790802" y="421376"/>
                  </a:cubicBezTo>
                  <a:close/>
                  <a:moveTo>
                    <a:pt x="228181" y="332705"/>
                  </a:moveTo>
                  <a:cubicBezTo>
                    <a:pt x="237129" y="243288"/>
                    <a:pt x="286344" y="163558"/>
                    <a:pt x="395960" y="163558"/>
                  </a:cubicBezTo>
                  <a:cubicBezTo>
                    <a:pt x="498865" y="163558"/>
                    <a:pt x="553300" y="236954"/>
                    <a:pt x="561876" y="332705"/>
                  </a:cubicBezTo>
                  <a:lnTo>
                    <a:pt x="228181" y="332705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xmlns="" id="{2BCC818A-C4FB-0144-967A-EA3EBD534DF9}"/>
                </a:ext>
              </a:extLst>
            </p:cNvPr>
            <p:cNvSpPr/>
            <p:nvPr/>
          </p:nvSpPr>
          <p:spPr>
            <a:xfrm>
              <a:off x="4246320" y="3950224"/>
              <a:ext cx="790802" cy="842752"/>
            </a:xfrm>
            <a:custGeom>
              <a:avLst/>
              <a:gdLst>
                <a:gd name="connsiteX0" fmla="*/ 790802 w 790802"/>
                <a:gd name="connsiteY0" fmla="*/ 421376 h 842752"/>
                <a:gd name="connsiteX1" fmla="*/ 395960 w 790802"/>
                <a:gd name="connsiteY1" fmla="*/ 0 h 842752"/>
                <a:gd name="connsiteX2" fmla="*/ 0 w 790802"/>
                <a:gd name="connsiteY2" fmla="*/ 421376 h 842752"/>
                <a:gd name="connsiteX3" fmla="*/ 405654 w 790802"/>
                <a:gd name="connsiteY3" fmla="*/ 842753 h 842752"/>
                <a:gd name="connsiteX4" fmla="*/ 735248 w 790802"/>
                <a:gd name="connsiteY4" fmla="*/ 666155 h 842752"/>
                <a:gd name="connsiteX5" fmla="*/ 580891 w 790802"/>
                <a:gd name="connsiteY5" fmla="*/ 577483 h 842752"/>
                <a:gd name="connsiteX6" fmla="*/ 406773 w 790802"/>
                <a:gd name="connsiteY6" fmla="*/ 678822 h 842752"/>
                <a:gd name="connsiteX7" fmla="*/ 228553 w 790802"/>
                <a:gd name="connsiteY7" fmla="*/ 491420 h 842752"/>
                <a:gd name="connsiteX8" fmla="*/ 790802 w 790802"/>
                <a:gd name="connsiteY8" fmla="*/ 491420 h 842752"/>
                <a:gd name="connsiteX9" fmla="*/ 790802 w 790802"/>
                <a:gd name="connsiteY9" fmla="*/ 421376 h 842752"/>
                <a:gd name="connsiteX10" fmla="*/ 228180 w 790802"/>
                <a:gd name="connsiteY10" fmla="*/ 332705 h 842752"/>
                <a:gd name="connsiteX11" fmla="*/ 395960 w 790802"/>
                <a:gd name="connsiteY11" fmla="*/ 163558 h 842752"/>
                <a:gd name="connsiteX12" fmla="*/ 561876 w 790802"/>
                <a:gd name="connsiteY12" fmla="*/ 332705 h 842752"/>
                <a:gd name="connsiteX13" fmla="*/ 228180 w 790802"/>
                <a:gd name="connsiteY13" fmla="*/ 332705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0802" h="842752">
                  <a:moveTo>
                    <a:pt x="790802" y="421376"/>
                  </a:moveTo>
                  <a:cubicBezTo>
                    <a:pt x="790802" y="212737"/>
                    <a:pt x="665899" y="0"/>
                    <a:pt x="395960" y="0"/>
                  </a:cubicBezTo>
                  <a:cubicBezTo>
                    <a:pt x="153239" y="0"/>
                    <a:pt x="0" y="182187"/>
                    <a:pt x="0" y="421376"/>
                  </a:cubicBezTo>
                  <a:cubicBezTo>
                    <a:pt x="0" y="656841"/>
                    <a:pt x="150629" y="842753"/>
                    <a:pt x="405654" y="842753"/>
                  </a:cubicBezTo>
                  <a:cubicBezTo>
                    <a:pt x="629360" y="842753"/>
                    <a:pt x="714742" y="709746"/>
                    <a:pt x="735248" y="666155"/>
                  </a:cubicBezTo>
                  <a:lnTo>
                    <a:pt x="580891" y="577483"/>
                  </a:lnTo>
                  <a:cubicBezTo>
                    <a:pt x="570079" y="597229"/>
                    <a:pt x="531303" y="678822"/>
                    <a:pt x="406773" y="678822"/>
                  </a:cubicBezTo>
                  <a:cubicBezTo>
                    <a:pt x="306478" y="678822"/>
                    <a:pt x="235637" y="600582"/>
                    <a:pt x="228553" y="491420"/>
                  </a:cubicBezTo>
                  <a:lnTo>
                    <a:pt x="790802" y="491420"/>
                  </a:lnTo>
                  <a:cubicBezTo>
                    <a:pt x="790802" y="491047"/>
                    <a:pt x="790802" y="422494"/>
                    <a:pt x="790802" y="421376"/>
                  </a:cubicBezTo>
                  <a:close/>
                  <a:moveTo>
                    <a:pt x="228180" y="332705"/>
                  </a:moveTo>
                  <a:cubicBezTo>
                    <a:pt x="237129" y="243288"/>
                    <a:pt x="286344" y="163558"/>
                    <a:pt x="395960" y="163558"/>
                  </a:cubicBezTo>
                  <a:cubicBezTo>
                    <a:pt x="498865" y="163558"/>
                    <a:pt x="553301" y="236954"/>
                    <a:pt x="561876" y="332705"/>
                  </a:cubicBezTo>
                  <a:lnTo>
                    <a:pt x="228180" y="332705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xmlns="" id="{5550758D-A67E-A947-83E4-8A6C1B638CCA}"/>
                </a:ext>
              </a:extLst>
            </p:cNvPr>
            <p:cNvSpPr/>
            <p:nvPr/>
          </p:nvSpPr>
          <p:spPr>
            <a:xfrm>
              <a:off x="9632798" y="3774371"/>
              <a:ext cx="407145" cy="1018233"/>
            </a:xfrm>
            <a:custGeom>
              <a:avLst/>
              <a:gdLst>
                <a:gd name="connsiteX0" fmla="*/ 0 w 407145"/>
                <a:gd name="connsiteY0" fmla="*/ 0 h 1018233"/>
                <a:gd name="connsiteX1" fmla="*/ 227807 w 407145"/>
                <a:gd name="connsiteY1" fmla="*/ 0 h 1018233"/>
                <a:gd name="connsiteX2" fmla="*/ 227807 w 407145"/>
                <a:gd name="connsiteY2" fmla="*/ 199697 h 1018233"/>
                <a:gd name="connsiteX3" fmla="*/ 407146 w 407145"/>
                <a:gd name="connsiteY3" fmla="*/ 199697 h 1018233"/>
                <a:gd name="connsiteX4" fmla="*/ 407146 w 407145"/>
                <a:gd name="connsiteY4" fmla="*/ 358040 h 1018233"/>
                <a:gd name="connsiteX5" fmla="*/ 227807 w 407145"/>
                <a:gd name="connsiteY5" fmla="*/ 358040 h 1018233"/>
                <a:gd name="connsiteX6" fmla="*/ 227807 w 407145"/>
                <a:gd name="connsiteY6" fmla="*/ 746257 h 1018233"/>
                <a:gd name="connsiteX7" fmla="*/ 338169 w 407145"/>
                <a:gd name="connsiteY7" fmla="*/ 862499 h 1018233"/>
                <a:gd name="connsiteX8" fmla="*/ 402298 w 407145"/>
                <a:gd name="connsiteY8" fmla="*/ 857283 h 1018233"/>
                <a:gd name="connsiteX9" fmla="*/ 402298 w 407145"/>
                <a:gd name="connsiteY9" fmla="*/ 994389 h 1018233"/>
                <a:gd name="connsiteX10" fmla="*/ 244585 w 407145"/>
                <a:gd name="connsiteY10" fmla="*/ 1018233 h 1018233"/>
                <a:gd name="connsiteX11" fmla="*/ 0 w 407145"/>
                <a:gd name="connsiteY11" fmla="*/ 748865 h 1018233"/>
                <a:gd name="connsiteX12" fmla="*/ 0 w 407145"/>
                <a:gd name="connsiteY12" fmla="*/ 0 h 101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145" h="1018233">
                  <a:moveTo>
                    <a:pt x="0" y="0"/>
                  </a:moveTo>
                  <a:lnTo>
                    <a:pt x="227807" y="0"/>
                  </a:lnTo>
                  <a:lnTo>
                    <a:pt x="227807" y="199697"/>
                  </a:lnTo>
                  <a:lnTo>
                    <a:pt x="407146" y="199697"/>
                  </a:lnTo>
                  <a:lnTo>
                    <a:pt x="407146" y="358040"/>
                  </a:lnTo>
                  <a:lnTo>
                    <a:pt x="227807" y="358040"/>
                  </a:lnTo>
                  <a:lnTo>
                    <a:pt x="227807" y="746257"/>
                  </a:lnTo>
                  <a:cubicBezTo>
                    <a:pt x="227807" y="814810"/>
                    <a:pt x="269193" y="862499"/>
                    <a:pt x="338169" y="862499"/>
                  </a:cubicBezTo>
                  <a:cubicBezTo>
                    <a:pt x="375081" y="862499"/>
                    <a:pt x="395960" y="858774"/>
                    <a:pt x="402298" y="857283"/>
                  </a:cubicBezTo>
                  <a:lnTo>
                    <a:pt x="402298" y="994389"/>
                  </a:lnTo>
                  <a:cubicBezTo>
                    <a:pt x="390740" y="998115"/>
                    <a:pt x="328475" y="1018233"/>
                    <a:pt x="244585" y="1018233"/>
                  </a:cubicBezTo>
                  <a:cubicBezTo>
                    <a:pt x="58909" y="1018233"/>
                    <a:pt x="0" y="899756"/>
                    <a:pt x="0" y="748865"/>
                  </a:cubicBez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xmlns="" id="{354D8EC1-76BD-294A-BE98-22C6B03B1368}"/>
                </a:ext>
              </a:extLst>
            </p:cNvPr>
            <p:cNvSpPr/>
            <p:nvPr/>
          </p:nvSpPr>
          <p:spPr>
            <a:xfrm>
              <a:off x="6882328" y="3625716"/>
              <a:ext cx="969394" cy="1143416"/>
            </a:xfrm>
            <a:custGeom>
              <a:avLst/>
              <a:gdLst>
                <a:gd name="connsiteX0" fmla="*/ 390368 w 969394"/>
                <a:gd name="connsiteY0" fmla="*/ 0 h 1143416"/>
                <a:gd name="connsiteX1" fmla="*/ 0 w 969394"/>
                <a:gd name="connsiteY1" fmla="*/ 0 h 1143416"/>
                <a:gd name="connsiteX2" fmla="*/ 0 w 969394"/>
                <a:gd name="connsiteY2" fmla="*/ 1143417 h 1143416"/>
                <a:gd name="connsiteX3" fmla="*/ 390368 w 969394"/>
                <a:gd name="connsiteY3" fmla="*/ 1143417 h 1143416"/>
                <a:gd name="connsiteX4" fmla="*/ 969394 w 969394"/>
                <a:gd name="connsiteY4" fmla="*/ 571522 h 1143416"/>
                <a:gd name="connsiteX5" fmla="*/ 390368 w 969394"/>
                <a:gd name="connsiteY5" fmla="*/ 0 h 1143416"/>
                <a:gd name="connsiteX6" fmla="*/ 375827 w 969394"/>
                <a:gd name="connsiteY6" fmla="*/ 953406 h 1143416"/>
                <a:gd name="connsiteX7" fmla="*/ 245704 w 969394"/>
                <a:gd name="connsiteY7" fmla="*/ 953406 h 1143416"/>
                <a:gd name="connsiteX8" fmla="*/ 245704 w 969394"/>
                <a:gd name="connsiteY8" fmla="*/ 190011 h 1143416"/>
                <a:gd name="connsiteX9" fmla="*/ 375827 w 969394"/>
                <a:gd name="connsiteY9" fmla="*/ 190011 h 1143416"/>
                <a:gd name="connsiteX10" fmla="*/ 716979 w 969394"/>
                <a:gd name="connsiteY10" fmla="*/ 571895 h 1143416"/>
                <a:gd name="connsiteX11" fmla="*/ 375827 w 969394"/>
                <a:gd name="connsiteY11" fmla="*/ 953406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69394" h="1143416">
                  <a:moveTo>
                    <a:pt x="390368" y="0"/>
                  </a:moveTo>
                  <a:lnTo>
                    <a:pt x="0" y="0"/>
                  </a:lnTo>
                  <a:lnTo>
                    <a:pt x="0" y="1143417"/>
                  </a:lnTo>
                  <a:lnTo>
                    <a:pt x="390368" y="1143417"/>
                  </a:lnTo>
                  <a:cubicBezTo>
                    <a:pt x="753891" y="1143417"/>
                    <a:pt x="969394" y="969054"/>
                    <a:pt x="969394" y="571522"/>
                  </a:cubicBezTo>
                  <a:cubicBezTo>
                    <a:pt x="969022" y="173990"/>
                    <a:pt x="746061" y="0"/>
                    <a:pt x="390368" y="0"/>
                  </a:cubicBezTo>
                  <a:close/>
                  <a:moveTo>
                    <a:pt x="375827" y="953406"/>
                  </a:moveTo>
                  <a:lnTo>
                    <a:pt x="245704" y="953406"/>
                  </a:lnTo>
                  <a:lnTo>
                    <a:pt x="245704" y="190011"/>
                  </a:lnTo>
                  <a:lnTo>
                    <a:pt x="375827" y="190011"/>
                  </a:lnTo>
                  <a:cubicBezTo>
                    <a:pt x="671119" y="190011"/>
                    <a:pt x="716979" y="389708"/>
                    <a:pt x="716979" y="571895"/>
                  </a:cubicBezTo>
                  <a:cubicBezTo>
                    <a:pt x="716979" y="753709"/>
                    <a:pt x="673729" y="953406"/>
                    <a:pt x="375827" y="953406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xmlns="" id="{9B385A52-EAC0-6348-8EA8-2E753D63717E}"/>
                </a:ext>
              </a:extLst>
            </p:cNvPr>
            <p:cNvSpPr/>
            <p:nvPr/>
          </p:nvSpPr>
          <p:spPr>
            <a:xfrm>
              <a:off x="10957886" y="3625716"/>
              <a:ext cx="235264" cy="1143416"/>
            </a:xfrm>
            <a:custGeom>
              <a:avLst/>
              <a:gdLst>
                <a:gd name="connsiteX0" fmla="*/ 0 w 235264"/>
                <a:gd name="connsiteY0" fmla="*/ 0 h 1143416"/>
                <a:gd name="connsiteX1" fmla="*/ 235265 w 235264"/>
                <a:gd name="connsiteY1" fmla="*/ 0 h 1143416"/>
                <a:gd name="connsiteX2" fmla="*/ 235265 w 235264"/>
                <a:gd name="connsiteY2" fmla="*/ 1143417 h 1143416"/>
                <a:gd name="connsiteX3" fmla="*/ 0 w 235264"/>
                <a:gd name="connsiteY3" fmla="*/ 1143417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1143416">
                  <a:moveTo>
                    <a:pt x="0" y="0"/>
                  </a:moveTo>
                  <a:lnTo>
                    <a:pt x="235265" y="0"/>
                  </a:lnTo>
                  <a:lnTo>
                    <a:pt x="235265" y="1143417"/>
                  </a:lnTo>
                  <a:lnTo>
                    <a:pt x="0" y="1143417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51" name="Graphic 5">
              <a:extLst>
                <a:ext uri="{FF2B5EF4-FFF2-40B4-BE49-F238E27FC236}">
                  <a16:creationId xmlns:a16="http://schemas.microsoft.com/office/drawing/2014/main" xmlns="" id="{F2CDB2A6-E83B-134B-A4AA-ED5101820D3B}"/>
                </a:ext>
              </a:extLst>
            </p:cNvPr>
            <p:cNvGrpSpPr/>
            <p:nvPr/>
          </p:nvGrpSpPr>
          <p:grpSpPr>
            <a:xfrm>
              <a:off x="11320290" y="4595888"/>
              <a:ext cx="197607" cy="197089"/>
              <a:chOff x="11320290" y="4595888"/>
              <a:chExt cx="197607" cy="197089"/>
            </a:xfrm>
            <a:solidFill>
              <a:srgbClr val="FFFFFF"/>
            </a:solidFill>
          </p:grpSpPr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xmlns="" id="{A0F0BF7F-EE62-DC41-92AC-CC632542A152}"/>
                  </a:ext>
                </a:extLst>
              </p:cNvPr>
              <p:cNvSpPr/>
              <p:nvPr/>
            </p:nvSpPr>
            <p:spPr>
              <a:xfrm>
                <a:off x="11320290" y="4595888"/>
                <a:ext cx="197607" cy="197089"/>
              </a:xfrm>
              <a:custGeom>
                <a:avLst/>
                <a:gdLst>
                  <a:gd name="connsiteX0" fmla="*/ 99177 w 197607"/>
                  <a:gd name="connsiteY0" fmla="*/ 0 h 197089"/>
                  <a:gd name="connsiteX1" fmla="*/ 0 w 197607"/>
                  <a:gd name="connsiteY1" fmla="*/ 98358 h 197089"/>
                  <a:gd name="connsiteX2" fmla="*/ 99177 w 197607"/>
                  <a:gd name="connsiteY2" fmla="*/ 197089 h 197089"/>
                  <a:gd name="connsiteX3" fmla="*/ 197607 w 197607"/>
                  <a:gd name="connsiteY3" fmla="*/ 98358 h 197089"/>
                  <a:gd name="connsiteX4" fmla="*/ 99177 w 197607"/>
                  <a:gd name="connsiteY4" fmla="*/ 0 h 197089"/>
                  <a:gd name="connsiteX5" fmla="*/ 99177 w 197607"/>
                  <a:gd name="connsiteY5" fmla="*/ 179951 h 197089"/>
                  <a:gd name="connsiteX6" fmla="*/ 17523 w 197607"/>
                  <a:gd name="connsiteY6" fmla="*/ 98358 h 197089"/>
                  <a:gd name="connsiteX7" fmla="*/ 99177 w 197607"/>
                  <a:gd name="connsiteY7" fmla="*/ 17138 h 197089"/>
                  <a:gd name="connsiteX8" fmla="*/ 180457 w 197607"/>
                  <a:gd name="connsiteY8" fmla="*/ 98358 h 197089"/>
                  <a:gd name="connsiteX9" fmla="*/ 99177 w 197607"/>
                  <a:gd name="connsiteY9" fmla="*/ 179951 h 197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7607" h="197089">
                    <a:moveTo>
                      <a:pt x="99177" y="0"/>
                    </a:moveTo>
                    <a:cubicBezTo>
                      <a:pt x="44369" y="0"/>
                      <a:pt x="0" y="43963"/>
                      <a:pt x="0" y="98358"/>
                    </a:cubicBezTo>
                    <a:cubicBezTo>
                      <a:pt x="0" y="153126"/>
                      <a:pt x="43996" y="197089"/>
                      <a:pt x="99177" y="197089"/>
                    </a:cubicBezTo>
                    <a:cubicBezTo>
                      <a:pt x="153612" y="197089"/>
                      <a:pt x="197607" y="153126"/>
                      <a:pt x="197607" y="98358"/>
                    </a:cubicBezTo>
                    <a:cubicBezTo>
                      <a:pt x="197607" y="43963"/>
                      <a:pt x="153985" y="0"/>
                      <a:pt x="99177" y="0"/>
                    </a:cubicBezTo>
                    <a:close/>
                    <a:moveTo>
                      <a:pt x="99177" y="179951"/>
                    </a:moveTo>
                    <a:cubicBezTo>
                      <a:pt x="54062" y="179951"/>
                      <a:pt x="17523" y="143439"/>
                      <a:pt x="17523" y="98358"/>
                    </a:cubicBezTo>
                    <a:cubicBezTo>
                      <a:pt x="17523" y="53650"/>
                      <a:pt x="54062" y="17138"/>
                      <a:pt x="99177" y="17138"/>
                    </a:cubicBezTo>
                    <a:cubicBezTo>
                      <a:pt x="143918" y="17138"/>
                      <a:pt x="180457" y="53650"/>
                      <a:pt x="180457" y="98358"/>
                    </a:cubicBezTo>
                    <a:cubicBezTo>
                      <a:pt x="180457" y="143439"/>
                      <a:pt x="144290" y="179951"/>
                      <a:pt x="99177" y="179951"/>
                    </a:cubicBezTo>
                    <a:close/>
                  </a:path>
                </a:pathLst>
              </a:custGeom>
              <a:solidFill>
                <a:srgbClr val="FFFFFF"/>
              </a:solidFill>
              <a:ln w="37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xmlns="" id="{A36CC1E5-42FC-7249-91EA-063D71988721}"/>
                  </a:ext>
                </a:extLst>
              </p:cNvPr>
              <p:cNvSpPr/>
              <p:nvPr/>
            </p:nvSpPr>
            <p:spPr>
              <a:xfrm>
                <a:off x="11381809" y="4634635"/>
                <a:ext cx="78297" cy="116241"/>
              </a:xfrm>
              <a:custGeom>
                <a:avLst/>
                <a:gdLst>
                  <a:gd name="connsiteX0" fmla="*/ 74197 w 78297"/>
                  <a:gd name="connsiteY0" fmla="*/ 82338 h 116241"/>
                  <a:gd name="connsiteX1" fmla="*/ 55927 w 78297"/>
                  <a:gd name="connsiteY1" fmla="*/ 59611 h 116241"/>
                  <a:gd name="connsiteX2" fmla="*/ 55927 w 78297"/>
                  <a:gd name="connsiteY2" fmla="*/ 59239 h 116241"/>
                  <a:gd name="connsiteX3" fmla="*/ 77925 w 78297"/>
                  <a:gd name="connsiteY3" fmla="*/ 32041 h 116241"/>
                  <a:gd name="connsiteX4" fmla="*/ 36166 w 78297"/>
                  <a:gd name="connsiteY4" fmla="*/ 0 h 116241"/>
                  <a:gd name="connsiteX5" fmla="*/ 0 w 78297"/>
                  <a:gd name="connsiteY5" fmla="*/ 0 h 116241"/>
                  <a:gd name="connsiteX6" fmla="*/ 0 w 78297"/>
                  <a:gd name="connsiteY6" fmla="*/ 115869 h 116241"/>
                  <a:gd name="connsiteX7" fmla="*/ 19761 w 78297"/>
                  <a:gd name="connsiteY7" fmla="*/ 115869 h 116241"/>
                  <a:gd name="connsiteX8" fmla="*/ 19761 w 78297"/>
                  <a:gd name="connsiteY8" fmla="*/ 67435 h 116241"/>
                  <a:gd name="connsiteX9" fmla="*/ 32065 w 78297"/>
                  <a:gd name="connsiteY9" fmla="*/ 67435 h 116241"/>
                  <a:gd name="connsiteX10" fmla="*/ 56300 w 78297"/>
                  <a:gd name="connsiteY10" fmla="*/ 95378 h 116241"/>
                  <a:gd name="connsiteX11" fmla="*/ 58910 w 78297"/>
                  <a:gd name="connsiteY11" fmla="*/ 116242 h 116241"/>
                  <a:gd name="connsiteX12" fmla="*/ 78297 w 78297"/>
                  <a:gd name="connsiteY12" fmla="*/ 116242 h 116241"/>
                  <a:gd name="connsiteX13" fmla="*/ 74197 w 78297"/>
                  <a:gd name="connsiteY13" fmla="*/ 82338 h 116241"/>
                  <a:gd name="connsiteX14" fmla="*/ 37284 w 78297"/>
                  <a:gd name="connsiteY14" fmla="*/ 51415 h 116241"/>
                  <a:gd name="connsiteX15" fmla="*/ 19761 w 78297"/>
                  <a:gd name="connsiteY15" fmla="*/ 51415 h 116241"/>
                  <a:gd name="connsiteX16" fmla="*/ 19761 w 78297"/>
                  <a:gd name="connsiteY16" fmla="*/ 16393 h 116241"/>
                  <a:gd name="connsiteX17" fmla="*/ 37284 w 78297"/>
                  <a:gd name="connsiteY17" fmla="*/ 16393 h 116241"/>
                  <a:gd name="connsiteX18" fmla="*/ 57791 w 78297"/>
                  <a:gd name="connsiteY18" fmla="*/ 33904 h 116241"/>
                  <a:gd name="connsiteX19" fmla="*/ 37284 w 78297"/>
                  <a:gd name="connsiteY19" fmla="*/ 51415 h 116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8297" h="116241">
                    <a:moveTo>
                      <a:pt x="74197" y="82338"/>
                    </a:moveTo>
                    <a:cubicBezTo>
                      <a:pt x="72705" y="69671"/>
                      <a:pt x="67485" y="62219"/>
                      <a:pt x="55927" y="59611"/>
                    </a:cubicBezTo>
                    <a:lnTo>
                      <a:pt x="55927" y="59239"/>
                    </a:lnTo>
                    <a:cubicBezTo>
                      <a:pt x="67112" y="57003"/>
                      <a:pt x="77925" y="49552"/>
                      <a:pt x="77925" y="32041"/>
                    </a:cubicBezTo>
                    <a:cubicBezTo>
                      <a:pt x="77925" y="9314"/>
                      <a:pt x="59655" y="0"/>
                      <a:pt x="36166" y="0"/>
                    </a:cubicBezTo>
                    <a:lnTo>
                      <a:pt x="0" y="0"/>
                    </a:lnTo>
                    <a:lnTo>
                      <a:pt x="0" y="115869"/>
                    </a:lnTo>
                    <a:lnTo>
                      <a:pt x="19761" y="115869"/>
                    </a:lnTo>
                    <a:lnTo>
                      <a:pt x="19761" y="67435"/>
                    </a:lnTo>
                    <a:lnTo>
                      <a:pt x="32065" y="67435"/>
                    </a:lnTo>
                    <a:cubicBezTo>
                      <a:pt x="46979" y="67435"/>
                      <a:pt x="53690" y="74887"/>
                      <a:pt x="56300" y="95378"/>
                    </a:cubicBezTo>
                    <a:cubicBezTo>
                      <a:pt x="57045" y="102457"/>
                      <a:pt x="58910" y="116242"/>
                      <a:pt x="58910" y="116242"/>
                    </a:cubicBezTo>
                    <a:lnTo>
                      <a:pt x="78297" y="116242"/>
                    </a:lnTo>
                    <a:cubicBezTo>
                      <a:pt x="78297" y="116242"/>
                      <a:pt x="75688" y="94633"/>
                      <a:pt x="74197" y="82338"/>
                    </a:cubicBezTo>
                    <a:close/>
                    <a:moveTo>
                      <a:pt x="37284" y="51415"/>
                    </a:moveTo>
                    <a:lnTo>
                      <a:pt x="19761" y="51415"/>
                    </a:lnTo>
                    <a:lnTo>
                      <a:pt x="19761" y="16393"/>
                    </a:lnTo>
                    <a:lnTo>
                      <a:pt x="37284" y="16393"/>
                    </a:lnTo>
                    <a:cubicBezTo>
                      <a:pt x="51826" y="16393"/>
                      <a:pt x="57791" y="25335"/>
                      <a:pt x="57791" y="33904"/>
                    </a:cubicBezTo>
                    <a:cubicBezTo>
                      <a:pt x="57791" y="42846"/>
                      <a:pt x="51079" y="51415"/>
                      <a:pt x="37284" y="51415"/>
                    </a:cubicBezTo>
                    <a:close/>
                  </a:path>
                </a:pathLst>
              </a:custGeom>
              <a:solidFill>
                <a:srgbClr val="FFFFFF"/>
              </a:solidFill>
              <a:ln w="37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xmlns="" id="{7BE677C8-0783-7148-BAF5-299E955A1F07}"/>
                </a:ext>
              </a:extLst>
            </p:cNvPr>
            <p:cNvSpPr/>
            <p:nvPr/>
          </p:nvSpPr>
          <p:spPr>
            <a:xfrm>
              <a:off x="8313676" y="3950224"/>
              <a:ext cx="781480" cy="1132612"/>
            </a:xfrm>
            <a:custGeom>
              <a:avLst/>
              <a:gdLst>
                <a:gd name="connsiteX0" fmla="*/ 553673 w 781480"/>
                <a:gd name="connsiteY0" fmla="*/ 23844 h 1132612"/>
                <a:gd name="connsiteX1" fmla="*/ 553673 w 781480"/>
                <a:gd name="connsiteY1" fmla="*/ 109163 h 1132612"/>
                <a:gd name="connsiteX2" fmla="*/ 550317 w 781480"/>
                <a:gd name="connsiteY2" fmla="*/ 109163 h 1132612"/>
                <a:gd name="connsiteX3" fmla="*/ 332204 w 781480"/>
                <a:gd name="connsiteY3" fmla="*/ 0 h 1132612"/>
                <a:gd name="connsiteX4" fmla="*/ 0 w 781480"/>
                <a:gd name="connsiteY4" fmla="*/ 401630 h 1132612"/>
                <a:gd name="connsiteX5" fmla="*/ 332204 w 781480"/>
                <a:gd name="connsiteY5" fmla="*/ 803261 h 1132612"/>
                <a:gd name="connsiteX6" fmla="*/ 550317 w 781480"/>
                <a:gd name="connsiteY6" fmla="*/ 694098 h 1132612"/>
                <a:gd name="connsiteX7" fmla="*/ 553673 w 781480"/>
                <a:gd name="connsiteY7" fmla="*/ 694098 h 1132612"/>
                <a:gd name="connsiteX8" fmla="*/ 553673 w 781480"/>
                <a:gd name="connsiteY8" fmla="*/ 784632 h 1132612"/>
                <a:gd name="connsiteX9" fmla="*/ 384775 w 781480"/>
                <a:gd name="connsiteY9" fmla="*/ 962348 h 1132612"/>
                <a:gd name="connsiteX10" fmla="*/ 211029 w 781480"/>
                <a:gd name="connsiteY10" fmla="*/ 865852 h 1132612"/>
                <a:gd name="connsiteX11" fmla="*/ 57418 w 781480"/>
                <a:gd name="connsiteY11" fmla="*/ 956014 h 1132612"/>
                <a:gd name="connsiteX12" fmla="*/ 392232 w 781480"/>
                <a:gd name="connsiteY12" fmla="*/ 1132612 h 1132612"/>
                <a:gd name="connsiteX13" fmla="*/ 781481 w 781480"/>
                <a:gd name="connsiteY13" fmla="*/ 729119 h 1132612"/>
                <a:gd name="connsiteX14" fmla="*/ 781481 w 781480"/>
                <a:gd name="connsiteY14" fmla="*/ 23844 h 1132612"/>
                <a:gd name="connsiteX15" fmla="*/ 553673 w 781480"/>
                <a:gd name="connsiteY15" fmla="*/ 23844 h 1132612"/>
                <a:gd name="connsiteX16" fmla="*/ 400062 w 781480"/>
                <a:gd name="connsiteY16" fmla="*/ 631878 h 1132612"/>
                <a:gd name="connsiteX17" fmla="*/ 246077 w 781480"/>
                <a:gd name="connsiteY17" fmla="*/ 401630 h 1132612"/>
                <a:gd name="connsiteX18" fmla="*/ 400062 w 781480"/>
                <a:gd name="connsiteY18" fmla="*/ 171382 h 1132612"/>
                <a:gd name="connsiteX19" fmla="*/ 554046 w 781480"/>
                <a:gd name="connsiteY19" fmla="*/ 401630 h 1132612"/>
                <a:gd name="connsiteX20" fmla="*/ 400062 w 781480"/>
                <a:gd name="connsiteY20" fmla="*/ 631878 h 1132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81480" h="1132612">
                  <a:moveTo>
                    <a:pt x="553673" y="23844"/>
                  </a:moveTo>
                  <a:lnTo>
                    <a:pt x="553673" y="109163"/>
                  </a:lnTo>
                  <a:lnTo>
                    <a:pt x="550317" y="109163"/>
                  </a:lnTo>
                  <a:cubicBezTo>
                    <a:pt x="536522" y="84573"/>
                    <a:pt x="480223" y="0"/>
                    <a:pt x="332204" y="0"/>
                  </a:cubicBezTo>
                  <a:cubicBezTo>
                    <a:pt x="88737" y="0"/>
                    <a:pt x="0" y="198952"/>
                    <a:pt x="0" y="401630"/>
                  </a:cubicBezTo>
                  <a:cubicBezTo>
                    <a:pt x="0" y="604681"/>
                    <a:pt x="88737" y="803261"/>
                    <a:pt x="332204" y="803261"/>
                  </a:cubicBezTo>
                  <a:cubicBezTo>
                    <a:pt x="482833" y="803261"/>
                    <a:pt x="538760" y="715334"/>
                    <a:pt x="550317" y="694098"/>
                  </a:cubicBezTo>
                  <a:lnTo>
                    <a:pt x="553673" y="694098"/>
                  </a:lnTo>
                  <a:lnTo>
                    <a:pt x="553673" y="784632"/>
                  </a:lnTo>
                  <a:cubicBezTo>
                    <a:pt x="553673" y="894168"/>
                    <a:pt x="475748" y="962348"/>
                    <a:pt x="384775" y="962348"/>
                  </a:cubicBezTo>
                  <a:cubicBezTo>
                    <a:pt x="280752" y="962348"/>
                    <a:pt x="225943" y="893050"/>
                    <a:pt x="211029" y="865852"/>
                  </a:cubicBezTo>
                  <a:cubicBezTo>
                    <a:pt x="190523" y="876284"/>
                    <a:pt x="57418" y="956014"/>
                    <a:pt x="57418" y="956014"/>
                  </a:cubicBezTo>
                  <a:cubicBezTo>
                    <a:pt x="73823" y="989545"/>
                    <a:pt x="142053" y="1132612"/>
                    <a:pt x="392232" y="1132612"/>
                  </a:cubicBezTo>
                  <a:cubicBezTo>
                    <a:pt x="655460" y="1132612"/>
                    <a:pt x="781481" y="964583"/>
                    <a:pt x="781481" y="729119"/>
                  </a:cubicBezTo>
                  <a:lnTo>
                    <a:pt x="781481" y="23844"/>
                  </a:lnTo>
                  <a:lnTo>
                    <a:pt x="553673" y="23844"/>
                  </a:lnTo>
                  <a:close/>
                  <a:moveTo>
                    <a:pt x="400062" y="631878"/>
                  </a:moveTo>
                  <a:cubicBezTo>
                    <a:pt x="269939" y="631878"/>
                    <a:pt x="246077" y="504459"/>
                    <a:pt x="246077" y="401630"/>
                  </a:cubicBezTo>
                  <a:cubicBezTo>
                    <a:pt x="246077" y="284271"/>
                    <a:pt x="278888" y="171382"/>
                    <a:pt x="400062" y="171382"/>
                  </a:cubicBezTo>
                  <a:cubicBezTo>
                    <a:pt x="520490" y="171382"/>
                    <a:pt x="554046" y="284643"/>
                    <a:pt x="554046" y="401630"/>
                  </a:cubicBezTo>
                  <a:cubicBezTo>
                    <a:pt x="553673" y="504832"/>
                    <a:pt x="527201" y="631878"/>
                    <a:pt x="400062" y="631878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xmlns="" id="{28F11CA7-7BD9-2C43-821D-49522F5790C6}"/>
                </a:ext>
              </a:extLst>
            </p:cNvPr>
            <p:cNvSpPr/>
            <p:nvPr/>
          </p:nvSpPr>
          <p:spPr>
            <a:xfrm>
              <a:off x="10087668" y="3950224"/>
              <a:ext cx="713623" cy="842007"/>
            </a:xfrm>
            <a:custGeom>
              <a:avLst/>
              <a:gdLst>
                <a:gd name="connsiteX0" fmla="*/ 334068 w 713623"/>
                <a:gd name="connsiteY0" fmla="*/ 0 h 842007"/>
                <a:gd name="connsiteX1" fmla="*/ 21624 w 713623"/>
                <a:gd name="connsiteY1" fmla="*/ 141204 h 842007"/>
                <a:gd name="connsiteX2" fmla="*/ 154357 w 713623"/>
                <a:gd name="connsiteY2" fmla="*/ 242543 h 842007"/>
                <a:gd name="connsiteX3" fmla="*/ 318035 w 713623"/>
                <a:gd name="connsiteY3" fmla="*/ 163186 h 842007"/>
                <a:gd name="connsiteX4" fmla="*/ 484697 w 713623"/>
                <a:gd name="connsiteY4" fmla="*/ 298428 h 842007"/>
                <a:gd name="connsiteX5" fmla="*/ 484697 w 713623"/>
                <a:gd name="connsiteY5" fmla="*/ 315939 h 842007"/>
                <a:gd name="connsiteX6" fmla="*/ 383656 w 713623"/>
                <a:gd name="connsiteY6" fmla="*/ 315939 h 842007"/>
                <a:gd name="connsiteX7" fmla="*/ 0 w 713623"/>
                <a:gd name="connsiteY7" fmla="*/ 584190 h 842007"/>
                <a:gd name="connsiteX8" fmla="*/ 260244 w 713623"/>
                <a:gd name="connsiteY8" fmla="*/ 842008 h 842007"/>
                <a:gd name="connsiteX9" fmla="*/ 488052 w 713623"/>
                <a:gd name="connsiteY9" fmla="*/ 738806 h 842007"/>
                <a:gd name="connsiteX10" fmla="*/ 491035 w 713623"/>
                <a:gd name="connsiteY10" fmla="*/ 738806 h 842007"/>
                <a:gd name="connsiteX11" fmla="*/ 491035 w 713623"/>
                <a:gd name="connsiteY11" fmla="*/ 818163 h 842007"/>
                <a:gd name="connsiteX12" fmla="*/ 713623 w 713623"/>
                <a:gd name="connsiteY12" fmla="*/ 818163 h 842007"/>
                <a:gd name="connsiteX13" fmla="*/ 713623 w 713623"/>
                <a:gd name="connsiteY13" fmla="*/ 315194 h 842007"/>
                <a:gd name="connsiteX14" fmla="*/ 334068 w 713623"/>
                <a:gd name="connsiteY14" fmla="*/ 0 h 842007"/>
                <a:gd name="connsiteX15" fmla="*/ 484697 w 713623"/>
                <a:gd name="connsiteY15" fmla="*/ 502597 h 842007"/>
                <a:gd name="connsiteX16" fmla="*/ 344508 w 713623"/>
                <a:gd name="connsiteY16" fmla="*/ 678450 h 842007"/>
                <a:gd name="connsiteX17" fmla="*/ 228553 w 713623"/>
                <a:gd name="connsiteY17" fmla="*/ 571150 h 842007"/>
                <a:gd name="connsiteX18" fmla="*/ 394468 w 713623"/>
                <a:gd name="connsiteY18" fmla="*/ 454535 h 842007"/>
                <a:gd name="connsiteX19" fmla="*/ 484697 w 713623"/>
                <a:gd name="connsiteY19" fmla="*/ 454535 h 842007"/>
                <a:gd name="connsiteX20" fmla="*/ 484697 w 713623"/>
                <a:gd name="connsiteY20" fmla="*/ 502597 h 84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13623" h="842007">
                  <a:moveTo>
                    <a:pt x="334068" y="0"/>
                  </a:moveTo>
                  <a:cubicBezTo>
                    <a:pt x="123039" y="0"/>
                    <a:pt x="43623" y="113261"/>
                    <a:pt x="21624" y="141204"/>
                  </a:cubicBezTo>
                  <a:lnTo>
                    <a:pt x="154357" y="242543"/>
                  </a:lnTo>
                  <a:cubicBezTo>
                    <a:pt x="175609" y="213482"/>
                    <a:pt x="227062" y="163186"/>
                    <a:pt x="318035" y="163186"/>
                  </a:cubicBezTo>
                  <a:cubicBezTo>
                    <a:pt x="420567" y="163186"/>
                    <a:pt x="484697" y="212737"/>
                    <a:pt x="484697" y="298428"/>
                  </a:cubicBezTo>
                  <a:lnTo>
                    <a:pt x="484697" y="315939"/>
                  </a:lnTo>
                  <a:cubicBezTo>
                    <a:pt x="484697" y="315939"/>
                    <a:pt x="394468" y="315939"/>
                    <a:pt x="383656" y="315939"/>
                  </a:cubicBezTo>
                  <a:cubicBezTo>
                    <a:pt x="151374" y="315939"/>
                    <a:pt x="0" y="401630"/>
                    <a:pt x="0" y="584190"/>
                  </a:cubicBezTo>
                  <a:cubicBezTo>
                    <a:pt x="0" y="739551"/>
                    <a:pt x="111107" y="842008"/>
                    <a:pt x="260244" y="842008"/>
                  </a:cubicBezTo>
                  <a:cubicBezTo>
                    <a:pt x="420941" y="842008"/>
                    <a:pt x="476122" y="754826"/>
                    <a:pt x="488052" y="738806"/>
                  </a:cubicBezTo>
                  <a:lnTo>
                    <a:pt x="491035" y="738806"/>
                  </a:lnTo>
                  <a:cubicBezTo>
                    <a:pt x="491035" y="771965"/>
                    <a:pt x="491035" y="818163"/>
                    <a:pt x="491035" y="818163"/>
                  </a:cubicBezTo>
                  <a:lnTo>
                    <a:pt x="713623" y="818163"/>
                  </a:lnTo>
                  <a:lnTo>
                    <a:pt x="713623" y="315194"/>
                  </a:lnTo>
                  <a:cubicBezTo>
                    <a:pt x="713623" y="87926"/>
                    <a:pt x="531675" y="0"/>
                    <a:pt x="334068" y="0"/>
                  </a:cubicBezTo>
                  <a:close/>
                  <a:moveTo>
                    <a:pt x="484697" y="502597"/>
                  </a:moveTo>
                  <a:cubicBezTo>
                    <a:pt x="484324" y="596112"/>
                    <a:pt x="443684" y="678450"/>
                    <a:pt x="344508" y="678450"/>
                  </a:cubicBezTo>
                  <a:cubicBezTo>
                    <a:pt x="278141" y="678450"/>
                    <a:pt x="228553" y="637839"/>
                    <a:pt x="228553" y="571150"/>
                  </a:cubicBezTo>
                  <a:cubicBezTo>
                    <a:pt x="228553" y="504459"/>
                    <a:pt x="274413" y="454535"/>
                    <a:pt x="394468" y="454535"/>
                  </a:cubicBezTo>
                  <a:cubicBezTo>
                    <a:pt x="400434" y="454535"/>
                    <a:pt x="484697" y="454535"/>
                    <a:pt x="484697" y="454535"/>
                  </a:cubicBezTo>
                  <a:cubicBezTo>
                    <a:pt x="484697" y="454535"/>
                    <a:pt x="484697" y="501479"/>
                    <a:pt x="484697" y="502597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xmlns="" id="{598737F4-AEB6-7949-8DFC-A2EA8FE0B9E4}"/>
                </a:ext>
              </a:extLst>
            </p:cNvPr>
            <p:cNvSpPr/>
            <p:nvPr/>
          </p:nvSpPr>
          <p:spPr>
            <a:xfrm>
              <a:off x="7972151" y="3974069"/>
              <a:ext cx="235264" cy="795064"/>
            </a:xfrm>
            <a:custGeom>
              <a:avLst/>
              <a:gdLst>
                <a:gd name="connsiteX0" fmla="*/ 0 w 235264"/>
                <a:gd name="connsiteY0" fmla="*/ 0 h 795064"/>
                <a:gd name="connsiteX1" fmla="*/ 235265 w 235264"/>
                <a:gd name="connsiteY1" fmla="*/ 0 h 795064"/>
                <a:gd name="connsiteX2" fmla="*/ 235265 w 235264"/>
                <a:gd name="connsiteY2" fmla="*/ 795064 h 795064"/>
                <a:gd name="connsiteX3" fmla="*/ 0 w 235264"/>
                <a:gd name="connsiteY3" fmla="*/ 795064 h 795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795064">
                  <a:moveTo>
                    <a:pt x="0" y="0"/>
                  </a:moveTo>
                  <a:lnTo>
                    <a:pt x="235265" y="0"/>
                  </a:lnTo>
                  <a:lnTo>
                    <a:pt x="235265" y="795064"/>
                  </a:lnTo>
                  <a:lnTo>
                    <a:pt x="0" y="795064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xmlns="" id="{76821C70-7144-BD40-9F50-37D8F6FDB777}"/>
                </a:ext>
              </a:extLst>
            </p:cNvPr>
            <p:cNvSpPr/>
            <p:nvPr/>
          </p:nvSpPr>
          <p:spPr>
            <a:xfrm>
              <a:off x="7961338" y="3606342"/>
              <a:ext cx="256516" cy="256328"/>
            </a:xfrm>
            <a:custGeom>
              <a:avLst/>
              <a:gdLst>
                <a:gd name="connsiteX0" fmla="*/ 256517 w 256516"/>
                <a:gd name="connsiteY0" fmla="*/ 128164 h 256328"/>
                <a:gd name="connsiteX1" fmla="*/ 128259 w 256516"/>
                <a:gd name="connsiteY1" fmla="*/ 256328 h 256328"/>
                <a:gd name="connsiteX2" fmla="*/ 1 w 256516"/>
                <a:gd name="connsiteY2" fmla="*/ 128164 h 256328"/>
                <a:gd name="connsiteX3" fmla="*/ 128259 w 256516"/>
                <a:gd name="connsiteY3" fmla="*/ 0 h 256328"/>
                <a:gd name="connsiteX4" fmla="*/ 256517 w 256516"/>
                <a:gd name="connsiteY4" fmla="*/ 128164 h 256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516" h="256328">
                  <a:moveTo>
                    <a:pt x="256517" y="128164"/>
                  </a:moveTo>
                  <a:cubicBezTo>
                    <a:pt x="256517" y="198947"/>
                    <a:pt x="199094" y="256328"/>
                    <a:pt x="128259" y="256328"/>
                  </a:cubicBezTo>
                  <a:cubicBezTo>
                    <a:pt x="57424" y="256328"/>
                    <a:pt x="1" y="198947"/>
                    <a:pt x="1" y="128164"/>
                  </a:cubicBezTo>
                  <a:cubicBezTo>
                    <a:pt x="1" y="57381"/>
                    <a:pt x="57424" y="0"/>
                    <a:pt x="128259" y="0"/>
                  </a:cubicBezTo>
                  <a:cubicBezTo>
                    <a:pt x="199094" y="0"/>
                    <a:pt x="256517" y="57381"/>
                    <a:pt x="256517" y="128164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xmlns="" id="{6E891871-5132-4A47-B400-521B6B131515}"/>
                </a:ext>
              </a:extLst>
            </p:cNvPr>
            <p:cNvSpPr/>
            <p:nvPr/>
          </p:nvSpPr>
          <p:spPr>
            <a:xfrm>
              <a:off x="9249514" y="3974069"/>
              <a:ext cx="235264" cy="795064"/>
            </a:xfrm>
            <a:custGeom>
              <a:avLst/>
              <a:gdLst>
                <a:gd name="connsiteX0" fmla="*/ 0 w 235264"/>
                <a:gd name="connsiteY0" fmla="*/ 0 h 795064"/>
                <a:gd name="connsiteX1" fmla="*/ 235265 w 235264"/>
                <a:gd name="connsiteY1" fmla="*/ 0 h 795064"/>
                <a:gd name="connsiteX2" fmla="*/ 235265 w 235264"/>
                <a:gd name="connsiteY2" fmla="*/ 795064 h 795064"/>
                <a:gd name="connsiteX3" fmla="*/ 0 w 235264"/>
                <a:gd name="connsiteY3" fmla="*/ 795064 h 795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795064">
                  <a:moveTo>
                    <a:pt x="0" y="0"/>
                  </a:moveTo>
                  <a:lnTo>
                    <a:pt x="235265" y="0"/>
                  </a:lnTo>
                  <a:lnTo>
                    <a:pt x="235265" y="795064"/>
                  </a:lnTo>
                  <a:lnTo>
                    <a:pt x="0" y="795064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xmlns="" id="{022BAEFD-88F1-8C41-9E91-DEFC29177D46}"/>
                </a:ext>
              </a:extLst>
            </p:cNvPr>
            <p:cNvSpPr/>
            <p:nvPr/>
          </p:nvSpPr>
          <p:spPr>
            <a:xfrm>
              <a:off x="9238702" y="3606342"/>
              <a:ext cx="256516" cy="256328"/>
            </a:xfrm>
            <a:custGeom>
              <a:avLst/>
              <a:gdLst>
                <a:gd name="connsiteX0" fmla="*/ 256517 w 256516"/>
                <a:gd name="connsiteY0" fmla="*/ 128164 h 256328"/>
                <a:gd name="connsiteX1" fmla="*/ 128259 w 256516"/>
                <a:gd name="connsiteY1" fmla="*/ 256328 h 256328"/>
                <a:gd name="connsiteX2" fmla="*/ 1 w 256516"/>
                <a:gd name="connsiteY2" fmla="*/ 128164 h 256328"/>
                <a:gd name="connsiteX3" fmla="*/ 128259 w 256516"/>
                <a:gd name="connsiteY3" fmla="*/ 0 h 256328"/>
                <a:gd name="connsiteX4" fmla="*/ 256517 w 256516"/>
                <a:gd name="connsiteY4" fmla="*/ 128164 h 256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516" h="256328">
                  <a:moveTo>
                    <a:pt x="256517" y="128164"/>
                  </a:moveTo>
                  <a:cubicBezTo>
                    <a:pt x="256517" y="198947"/>
                    <a:pt x="199093" y="256328"/>
                    <a:pt x="128259" y="256328"/>
                  </a:cubicBezTo>
                  <a:cubicBezTo>
                    <a:pt x="57424" y="256328"/>
                    <a:pt x="1" y="198947"/>
                    <a:pt x="1" y="128164"/>
                  </a:cubicBezTo>
                  <a:cubicBezTo>
                    <a:pt x="1" y="57381"/>
                    <a:pt x="57424" y="0"/>
                    <a:pt x="128259" y="0"/>
                  </a:cubicBezTo>
                  <a:cubicBezTo>
                    <a:pt x="199093" y="0"/>
                    <a:pt x="256517" y="57381"/>
                    <a:pt x="256517" y="128164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xmlns="" id="{6585655D-0302-5F43-843F-720451586957}"/>
                </a:ext>
              </a:extLst>
            </p:cNvPr>
            <p:cNvSpPr/>
            <p:nvPr/>
          </p:nvSpPr>
          <p:spPr>
            <a:xfrm>
              <a:off x="11315443" y="2974836"/>
              <a:ext cx="188286" cy="89044"/>
            </a:xfrm>
            <a:custGeom>
              <a:avLst/>
              <a:gdLst>
                <a:gd name="connsiteX0" fmla="*/ 71587 w 188286"/>
                <a:gd name="connsiteY0" fmla="*/ 14158 h 89044"/>
                <a:gd name="connsiteX1" fmla="*/ 44369 w 188286"/>
                <a:gd name="connsiteY1" fmla="*/ 14158 h 89044"/>
                <a:gd name="connsiteX2" fmla="*/ 44369 w 188286"/>
                <a:gd name="connsiteY2" fmla="*/ 89044 h 89044"/>
                <a:gd name="connsiteX3" fmla="*/ 27218 w 188286"/>
                <a:gd name="connsiteY3" fmla="*/ 89044 h 89044"/>
                <a:gd name="connsiteX4" fmla="*/ 27218 w 188286"/>
                <a:gd name="connsiteY4" fmla="*/ 14158 h 89044"/>
                <a:gd name="connsiteX5" fmla="*/ 0 w 188286"/>
                <a:gd name="connsiteY5" fmla="*/ 14158 h 89044"/>
                <a:gd name="connsiteX6" fmla="*/ 0 w 188286"/>
                <a:gd name="connsiteY6" fmla="*/ 0 h 89044"/>
                <a:gd name="connsiteX7" fmla="*/ 71587 w 188286"/>
                <a:gd name="connsiteY7" fmla="*/ 0 h 89044"/>
                <a:gd name="connsiteX8" fmla="*/ 71587 w 188286"/>
                <a:gd name="connsiteY8" fmla="*/ 14158 h 89044"/>
                <a:gd name="connsiteX9" fmla="*/ 71587 w 188286"/>
                <a:gd name="connsiteY9" fmla="*/ 14158 h 89044"/>
                <a:gd name="connsiteX10" fmla="*/ 139071 w 188286"/>
                <a:gd name="connsiteY10" fmla="*/ 62964 h 89044"/>
                <a:gd name="connsiteX11" fmla="*/ 163306 w 188286"/>
                <a:gd name="connsiteY11" fmla="*/ 0 h 89044"/>
                <a:gd name="connsiteX12" fmla="*/ 188286 w 188286"/>
                <a:gd name="connsiteY12" fmla="*/ 0 h 89044"/>
                <a:gd name="connsiteX13" fmla="*/ 188286 w 188286"/>
                <a:gd name="connsiteY13" fmla="*/ 88672 h 89044"/>
                <a:gd name="connsiteX14" fmla="*/ 172255 w 188286"/>
                <a:gd name="connsiteY14" fmla="*/ 88672 h 89044"/>
                <a:gd name="connsiteX15" fmla="*/ 172255 w 188286"/>
                <a:gd name="connsiteY15" fmla="*/ 19374 h 89044"/>
                <a:gd name="connsiteX16" fmla="*/ 171881 w 188286"/>
                <a:gd name="connsiteY16" fmla="*/ 19374 h 89044"/>
                <a:gd name="connsiteX17" fmla="*/ 145409 w 188286"/>
                <a:gd name="connsiteY17" fmla="*/ 88672 h 89044"/>
                <a:gd name="connsiteX18" fmla="*/ 133478 w 188286"/>
                <a:gd name="connsiteY18" fmla="*/ 88672 h 89044"/>
                <a:gd name="connsiteX19" fmla="*/ 107007 w 188286"/>
                <a:gd name="connsiteY19" fmla="*/ 19374 h 89044"/>
                <a:gd name="connsiteX20" fmla="*/ 106634 w 188286"/>
                <a:gd name="connsiteY20" fmla="*/ 19374 h 89044"/>
                <a:gd name="connsiteX21" fmla="*/ 106634 w 188286"/>
                <a:gd name="connsiteY21" fmla="*/ 88672 h 89044"/>
                <a:gd name="connsiteX22" fmla="*/ 90601 w 188286"/>
                <a:gd name="connsiteY22" fmla="*/ 88672 h 89044"/>
                <a:gd name="connsiteX23" fmla="*/ 90601 w 188286"/>
                <a:gd name="connsiteY23" fmla="*/ 0 h 89044"/>
                <a:gd name="connsiteX24" fmla="*/ 115582 w 188286"/>
                <a:gd name="connsiteY24" fmla="*/ 0 h 89044"/>
                <a:gd name="connsiteX25" fmla="*/ 139071 w 188286"/>
                <a:gd name="connsiteY25" fmla="*/ 62964 h 89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8286" h="89044">
                  <a:moveTo>
                    <a:pt x="71587" y="14158"/>
                  </a:moveTo>
                  <a:lnTo>
                    <a:pt x="44369" y="14158"/>
                  </a:lnTo>
                  <a:lnTo>
                    <a:pt x="44369" y="89044"/>
                  </a:lnTo>
                  <a:lnTo>
                    <a:pt x="27218" y="89044"/>
                  </a:lnTo>
                  <a:lnTo>
                    <a:pt x="27218" y="14158"/>
                  </a:lnTo>
                  <a:lnTo>
                    <a:pt x="0" y="14158"/>
                  </a:lnTo>
                  <a:lnTo>
                    <a:pt x="0" y="0"/>
                  </a:lnTo>
                  <a:lnTo>
                    <a:pt x="71587" y="0"/>
                  </a:lnTo>
                  <a:lnTo>
                    <a:pt x="71587" y="14158"/>
                  </a:lnTo>
                  <a:lnTo>
                    <a:pt x="71587" y="14158"/>
                  </a:lnTo>
                  <a:close/>
                  <a:moveTo>
                    <a:pt x="139071" y="62964"/>
                  </a:moveTo>
                  <a:lnTo>
                    <a:pt x="163306" y="0"/>
                  </a:lnTo>
                  <a:lnTo>
                    <a:pt x="188286" y="0"/>
                  </a:lnTo>
                  <a:lnTo>
                    <a:pt x="188286" y="88672"/>
                  </a:lnTo>
                  <a:lnTo>
                    <a:pt x="172255" y="88672"/>
                  </a:lnTo>
                  <a:lnTo>
                    <a:pt x="172255" y="19374"/>
                  </a:lnTo>
                  <a:lnTo>
                    <a:pt x="171881" y="19374"/>
                  </a:lnTo>
                  <a:lnTo>
                    <a:pt x="145409" y="88672"/>
                  </a:lnTo>
                  <a:lnTo>
                    <a:pt x="133478" y="88672"/>
                  </a:lnTo>
                  <a:lnTo>
                    <a:pt x="107007" y="19374"/>
                  </a:lnTo>
                  <a:lnTo>
                    <a:pt x="106634" y="19374"/>
                  </a:lnTo>
                  <a:lnTo>
                    <a:pt x="106634" y="88672"/>
                  </a:lnTo>
                  <a:lnTo>
                    <a:pt x="90601" y="88672"/>
                  </a:lnTo>
                  <a:lnTo>
                    <a:pt x="90601" y="0"/>
                  </a:lnTo>
                  <a:lnTo>
                    <a:pt x="115582" y="0"/>
                  </a:lnTo>
                  <a:lnTo>
                    <a:pt x="139071" y="62964"/>
                  </a:lnTo>
                  <a:close/>
                </a:path>
              </a:pathLst>
            </a:custGeom>
            <a:solidFill>
              <a:schemeClr val="accent2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3606856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Full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8" y="1576972"/>
            <a:ext cx="11647486" cy="4777792"/>
          </a:xfrm>
        </p:spPr>
        <p:txBody>
          <a:bodyPr lIns="9144" bIns="0">
            <a:normAutofit/>
          </a:bodyPr>
          <a:lstStyle>
            <a:lvl1pPr>
              <a:spcBef>
                <a:spcPts val="1200"/>
              </a:spcBef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115F4446-5921-C54D-8A82-C92784232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HO LIMITED RELEASE…">
            <a:extLst>
              <a:ext uri="{FF2B5EF4-FFF2-40B4-BE49-F238E27FC236}">
                <a16:creationId xmlns:a16="http://schemas.microsoft.com/office/drawing/2014/main" xmlns="" id="{089ABED4-B2DF-B242-8E41-5AABF3122FDC}"/>
              </a:ext>
            </a:extLst>
          </p:cNvPr>
          <p:cNvSpPr txBox="1"/>
          <p:nvPr/>
        </p:nvSpPr>
        <p:spPr>
          <a:xfrm>
            <a:off x="6292066" y="136131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9" name="SUHO LIMITED RELEASE…">
            <a:extLst>
              <a:ext uri="{FF2B5EF4-FFF2-40B4-BE49-F238E27FC236}">
                <a16:creationId xmlns:a16="http://schemas.microsoft.com/office/drawing/2014/main" xmlns="" id="{7AD33A5E-2435-AA40-9E59-38DFC78C649F}"/>
              </a:ext>
            </a:extLst>
          </p:cNvPr>
          <p:cNvSpPr txBox="1"/>
          <p:nvPr/>
        </p:nvSpPr>
        <p:spPr>
          <a:xfrm>
            <a:off x="542925" y="136131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xmlns="" id="{DF3CB8EC-F166-3767-B2EC-B20E9EB41C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319" y="584098"/>
            <a:ext cx="11649456" cy="612648"/>
          </a:xfrm>
        </p:spPr>
        <p:txBody>
          <a:bodyPr wrap="square" anchor="ctr"/>
          <a:lstStyle>
            <a:lvl1pPr>
              <a:defRPr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xmlns="" id="{2E6C3428-4BB3-7291-3908-B987FDA76417}"/>
              </a:ext>
            </a:extLst>
          </p:cNvPr>
          <p:cNvCxnSpPr>
            <a:cxnSpLocks/>
          </p:cNvCxnSpPr>
          <p:nvPr userDrawn="1"/>
        </p:nvCxnSpPr>
        <p:spPr>
          <a:xfrm>
            <a:off x="0" y="1318765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078343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2-Column Content Full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EA8159-8BDE-9647-AC95-5B2B3E48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566928"/>
            <a:ext cx="11647487" cy="615027"/>
          </a:xfrm>
        </p:spPr>
        <p:txBody>
          <a:bodyPr wrap="square" anchor="b">
            <a:normAutofit/>
          </a:bodyPr>
          <a:lstStyle>
            <a:lvl1pPr>
              <a:defRPr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xmlns="" id="{55FB2E66-D4A6-7C4B-91A9-C655691548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1199258"/>
            <a:ext cx="11647488" cy="409763"/>
          </a:xfrm>
        </p:spPr>
        <p:txBody>
          <a:bodyPr wrap="square" lIns="9144" bIns="0">
            <a:normAutofit/>
          </a:bodyPr>
          <a:lstStyle>
            <a:lvl1pPr marL="0" indent="0">
              <a:lnSpc>
                <a:spcPct val="90000"/>
              </a:lnSpc>
              <a:buNone/>
              <a:defRPr sz="2400" b="1" spc="-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7432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9" y="2050138"/>
            <a:ext cx="5550408" cy="4304626"/>
          </a:xfrm>
        </p:spPr>
        <p:txBody>
          <a:bodyPr lIns="9144" bIns="0"/>
          <a:lstStyle>
            <a:lvl1pPr>
              <a:spcBef>
                <a:spcPts val="0"/>
              </a:spcBef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115F4446-5921-C54D-8A82-C92784232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350"/>
            <a:ext cx="211271" cy="12001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HO LIMITED RELEASE…">
            <a:extLst>
              <a:ext uri="{FF2B5EF4-FFF2-40B4-BE49-F238E27FC236}">
                <a16:creationId xmlns:a16="http://schemas.microsoft.com/office/drawing/2014/main" xmlns="" id="{089ABED4-B2DF-B242-8E41-5AABF3122FDC}"/>
              </a:ext>
            </a:extLst>
          </p:cNvPr>
          <p:cNvSpPr txBox="1"/>
          <p:nvPr/>
        </p:nvSpPr>
        <p:spPr>
          <a:xfrm>
            <a:off x="6292066" y="136132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9" name="SUHO LIMITED RELEASE…">
            <a:extLst>
              <a:ext uri="{FF2B5EF4-FFF2-40B4-BE49-F238E27FC236}">
                <a16:creationId xmlns:a16="http://schemas.microsoft.com/office/drawing/2014/main" xmlns="" id="{7AD33A5E-2435-AA40-9E59-38DFC78C649F}"/>
              </a:ext>
            </a:extLst>
          </p:cNvPr>
          <p:cNvSpPr txBox="1"/>
          <p:nvPr/>
        </p:nvSpPr>
        <p:spPr>
          <a:xfrm>
            <a:off x="542925" y="136132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xmlns="" id="{F165FEB4-4C6E-EB46-9BA1-CF55CBB02A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73816" y="2050138"/>
            <a:ext cx="5550408" cy="4304626"/>
          </a:xfrm>
        </p:spPr>
        <p:txBody>
          <a:bodyPr lIns="9144" bIns="0"/>
          <a:lstStyle>
            <a:lvl1pPr>
              <a:spcBef>
                <a:spcPts val="0"/>
              </a:spcBef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298A0D78-35FD-5243-97E3-5A7C4D46A5BF}"/>
              </a:ext>
            </a:extLst>
          </p:cNvPr>
          <p:cNvCxnSpPr>
            <a:cxnSpLocks/>
          </p:cNvCxnSpPr>
          <p:nvPr/>
        </p:nvCxnSpPr>
        <p:spPr>
          <a:xfrm>
            <a:off x="6096000" y="1787236"/>
            <a:ext cx="0" cy="507330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7D02B888-9DBD-0581-4B67-121BE0B91E68}"/>
              </a:ext>
            </a:extLst>
          </p:cNvPr>
          <p:cNvCxnSpPr>
            <a:cxnSpLocks/>
          </p:cNvCxnSpPr>
          <p:nvPr userDrawn="1"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4458011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-Column Content Full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9" y="1576971"/>
            <a:ext cx="5550408" cy="4777791"/>
          </a:xfrm>
        </p:spPr>
        <p:txBody>
          <a:bodyPr lIns="9144" bIns="0"/>
          <a:lstStyle>
            <a:lvl1pPr>
              <a:spcBef>
                <a:spcPts val="0"/>
              </a:spcBef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115F4446-5921-C54D-8A82-C92784232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350"/>
            <a:ext cx="211271" cy="12001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HO LIMITED RELEASE…">
            <a:extLst>
              <a:ext uri="{FF2B5EF4-FFF2-40B4-BE49-F238E27FC236}">
                <a16:creationId xmlns:a16="http://schemas.microsoft.com/office/drawing/2014/main" xmlns="" id="{089ABED4-B2DF-B242-8E41-5AABF3122FDC}"/>
              </a:ext>
            </a:extLst>
          </p:cNvPr>
          <p:cNvSpPr txBox="1"/>
          <p:nvPr/>
        </p:nvSpPr>
        <p:spPr>
          <a:xfrm>
            <a:off x="6292066" y="136132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9" name="SUHO LIMITED RELEASE…">
            <a:extLst>
              <a:ext uri="{FF2B5EF4-FFF2-40B4-BE49-F238E27FC236}">
                <a16:creationId xmlns:a16="http://schemas.microsoft.com/office/drawing/2014/main" xmlns="" id="{7AD33A5E-2435-AA40-9E59-38DFC78C649F}"/>
              </a:ext>
            </a:extLst>
          </p:cNvPr>
          <p:cNvSpPr txBox="1"/>
          <p:nvPr/>
        </p:nvSpPr>
        <p:spPr>
          <a:xfrm>
            <a:off x="542925" y="136132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xmlns="" id="{F165FEB4-4C6E-EB46-9BA1-CF55CBB02A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73816" y="1576971"/>
            <a:ext cx="5550408" cy="4777791"/>
          </a:xfrm>
        </p:spPr>
        <p:txBody>
          <a:bodyPr lIns="9144" bIns="0"/>
          <a:lstStyle>
            <a:lvl1pPr>
              <a:spcBef>
                <a:spcPts val="0"/>
              </a:spcBef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298A0D78-35FD-5243-97E3-5A7C4D46A5BF}"/>
              </a:ext>
            </a:extLst>
          </p:cNvPr>
          <p:cNvCxnSpPr>
            <a:cxnSpLocks/>
          </p:cNvCxnSpPr>
          <p:nvPr/>
        </p:nvCxnSpPr>
        <p:spPr>
          <a:xfrm>
            <a:off x="6096000" y="1314956"/>
            <a:ext cx="0" cy="554558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xmlns="" id="{8E7808DE-3D10-437C-57D7-1C66D014F0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319" y="584098"/>
            <a:ext cx="11649456" cy="612648"/>
          </a:xfrm>
        </p:spPr>
        <p:txBody>
          <a:bodyPr wrap="square" anchor="ctr"/>
          <a:lstStyle>
            <a:lvl1pPr>
              <a:defRPr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xmlns="" id="{ABD2650F-63B5-E5A8-B514-74DCE1AF4EF1}"/>
              </a:ext>
            </a:extLst>
          </p:cNvPr>
          <p:cNvCxnSpPr>
            <a:cxnSpLocks/>
          </p:cNvCxnSpPr>
          <p:nvPr userDrawn="1"/>
        </p:nvCxnSpPr>
        <p:spPr>
          <a:xfrm>
            <a:off x="0" y="1318765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657354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3-Column Content Full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EA8159-8BDE-9647-AC95-5B2B3E48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566928"/>
            <a:ext cx="11647487" cy="615027"/>
          </a:xfrm>
        </p:spPr>
        <p:txBody>
          <a:bodyPr wrap="square" anchor="b">
            <a:normAutofit/>
          </a:bodyPr>
          <a:lstStyle>
            <a:lvl1pPr>
              <a:defRPr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xmlns="" id="{55FB2E66-D4A6-7C4B-91A9-C655691548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1199258"/>
            <a:ext cx="11647488" cy="409763"/>
          </a:xfrm>
        </p:spPr>
        <p:txBody>
          <a:bodyPr wrap="square" lIns="9144" bIns="0">
            <a:normAutofit/>
          </a:bodyPr>
          <a:lstStyle>
            <a:lvl1pPr marL="0" indent="0">
              <a:lnSpc>
                <a:spcPct val="90000"/>
              </a:lnSpc>
              <a:buNone/>
              <a:defRPr sz="2400" b="1" spc="-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7432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9" y="2050138"/>
            <a:ext cx="3547872" cy="4304626"/>
          </a:xfrm>
        </p:spPr>
        <p:txBody>
          <a:bodyPr lIns="9144" bIns="0">
            <a:normAutofit/>
          </a:bodyPr>
          <a:lstStyle>
            <a:lvl1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115F4446-5921-C54D-8A82-C92784232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HO LIMITED RELEASE…">
            <a:extLst>
              <a:ext uri="{FF2B5EF4-FFF2-40B4-BE49-F238E27FC236}">
                <a16:creationId xmlns:a16="http://schemas.microsoft.com/office/drawing/2014/main" xmlns="" id="{089ABED4-B2DF-B242-8E41-5AABF3122FDC}"/>
              </a:ext>
            </a:extLst>
          </p:cNvPr>
          <p:cNvSpPr txBox="1"/>
          <p:nvPr/>
        </p:nvSpPr>
        <p:spPr>
          <a:xfrm>
            <a:off x="6292066" y="136131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9" name="SUHO LIMITED RELEASE…">
            <a:extLst>
              <a:ext uri="{FF2B5EF4-FFF2-40B4-BE49-F238E27FC236}">
                <a16:creationId xmlns:a16="http://schemas.microsoft.com/office/drawing/2014/main" xmlns="" id="{7AD33A5E-2435-AA40-9E59-38DFC78C649F}"/>
              </a:ext>
            </a:extLst>
          </p:cNvPr>
          <p:cNvSpPr txBox="1"/>
          <p:nvPr/>
        </p:nvSpPr>
        <p:spPr>
          <a:xfrm>
            <a:off x="542925" y="136131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xmlns="" id="{F165FEB4-4C6E-EB46-9BA1-CF55CBB02A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319868" y="2050138"/>
            <a:ext cx="3552264" cy="4304626"/>
          </a:xfrm>
        </p:spPr>
        <p:txBody>
          <a:bodyPr lIns="9144" bIns="0">
            <a:normAutofit/>
          </a:bodyPr>
          <a:lstStyle>
            <a:lvl1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xmlns="" id="{0DFEB5BC-E00B-F241-9CAF-AC9C9E1ABC5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60102" y="2050138"/>
            <a:ext cx="3552262" cy="4304626"/>
          </a:xfrm>
        </p:spPr>
        <p:txBody>
          <a:bodyPr lIns="9144" bIns="0">
            <a:normAutofit/>
          </a:bodyPr>
          <a:lstStyle>
            <a:lvl1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146566D1-467A-211D-6F16-13F18F898D4C}"/>
              </a:ext>
            </a:extLst>
          </p:cNvPr>
          <p:cNvGrpSpPr/>
          <p:nvPr userDrawn="1"/>
        </p:nvGrpSpPr>
        <p:grpSpPr>
          <a:xfrm>
            <a:off x="4105154" y="1788288"/>
            <a:ext cx="3970116" cy="5069711"/>
            <a:chOff x="4105154" y="1928081"/>
            <a:chExt cx="3970116" cy="489204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769E2128-7D43-4944-8BAB-0A86DA3ED46E}"/>
                </a:ext>
              </a:extLst>
            </p:cNvPr>
            <p:cNvCxnSpPr>
              <a:cxnSpLocks/>
            </p:cNvCxnSpPr>
            <p:nvPr/>
          </p:nvCxnSpPr>
          <p:spPr>
            <a:xfrm>
              <a:off x="4105154" y="1928081"/>
              <a:ext cx="0" cy="48920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xmlns="" id="{98172C24-5592-DB48-B0FF-D60C5033E2E5}"/>
                </a:ext>
              </a:extLst>
            </p:cNvPr>
            <p:cNvCxnSpPr>
              <a:cxnSpLocks/>
            </p:cNvCxnSpPr>
            <p:nvPr/>
          </p:nvCxnSpPr>
          <p:spPr>
            <a:xfrm>
              <a:off x="8075270" y="1928081"/>
              <a:ext cx="0" cy="48920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E71CD978-15A8-2934-37EF-D6FE2A119EAB}"/>
              </a:ext>
            </a:extLst>
          </p:cNvPr>
          <p:cNvCxnSpPr>
            <a:cxnSpLocks/>
          </p:cNvCxnSpPr>
          <p:nvPr userDrawn="1"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4149417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Column Content Full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9" y="1576970"/>
            <a:ext cx="3547872" cy="4777793"/>
          </a:xfrm>
        </p:spPr>
        <p:txBody>
          <a:bodyPr lIns="9144" bIns="0">
            <a:normAutofit/>
          </a:bodyPr>
          <a:lstStyle>
            <a:lvl1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115F4446-5921-C54D-8A82-C92784232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HO LIMITED RELEASE…">
            <a:extLst>
              <a:ext uri="{FF2B5EF4-FFF2-40B4-BE49-F238E27FC236}">
                <a16:creationId xmlns:a16="http://schemas.microsoft.com/office/drawing/2014/main" xmlns="" id="{089ABED4-B2DF-B242-8E41-5AABF3122FDC}"/>
              </a:ext>
            </a:extLst>
          </p:cNvPr>
          <p:cNvSpPr txBox="1"/>
          <p:nvPr/>
        </p:nvSpPr>
        <p:spPr>
          <a:xfrm>
            <a:off x="6292066" y="136131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9" name="SUHO LIMITED RELEASE…">
            <a:extLst>
              <a:ext uri="{FF2B5EF4-FFF2-40B4-BE49-F238E27FC236}">
                <a16:creationId xmlns:a16="http://schemas.microsoft.com/office/drawing/2014/main" xmlns="" id="{7AD33A5E-2435-AA40-9E59-38DFC78C649F}"/>
              </a:ext>
            </a:extLst>
          </p:cNvPr>
          <p:cNvSpPr txBox="1"/>
          <p:nvPr/>
        </p:nvSpPr>
        <p:spPr>
          <a:xfrm>
            <a:off x="542925" y="136131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xmlns="" id="{F165FEB4-4C6E-EB46-9BA1-CF55CBB02A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319868" y="1576970"/>
            <a:ext cx="3552264" cy="4777793"/>
          </a:xfrm>
        </p:spPr>
        <p:txBody>
          <a:bodyPr lIns="9144" bIns="0">
            <a:normAutofit/>
          </a:bodyPr>
          <a:lstStyle>
            <a:lvl1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xmlns="" id="{0DFEB5BC-E00B-F241-9CAF-AC9C9E1ABC5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60102" y="1576970"/>
            <a:ext cx="3552262" cy="4777793"/>
          </a:xfrm>
        </p:spPr>
        <p:txBody>
          <a:bodyPr lIns="9144" bIns="0">
            <a:normAutofit/>
          </a:bodyPr>
          <a:lstStyle>
            <a:lvl1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146566D1-467A-211D-6F16-13F18F898D4C}"/>
              </a:ext>
            </a:extLst>
          </p:cNvPr>
          <p:cNvGrpSpPr/>
          <p:nvPr userDrawn="1"/>
        </p:nvGrpSpPr>
        <p:grpSpPr>
          <a:xfrm>
            <a:off x="4105154" y="1319514"/>
            <a:ext cx="3970116" cy="5538486"/>
            <a:chOff x="4105154" y="1928081"/>
            <a:chExt cx="3970116" cy="489204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769E2128-7D43-4944-8BAB-0A86DA3ED46E}"/>
                </a:ext>
              </a:extLst>
            </p:cNvPr>
            <p:cNvCxnSpPr>
              <a:cxnSpLocks/>
            </p:cNvCxnSpPr>
            <p:nvPr/>
          </p:nvCxnSpPr>
          <p:spPr>
            <a:xfrm>
              <a:off x="4105154" y="1928081"/>
              <a:ext cx="0" cy="48920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xmlns="" id="{98172C24-5592-DB48-B0FF-D60C5033E2E5}"/>
                </a:ext>
              </a:extLst>
            </p:cNvPr>
            <p:cNvCxnSpPr>
              <a:cxnSpLocks/>
            </p:cNvCxnSpPr>
            <p:nvPr/>
          </p:nvCxnSpPr>
          <p:spPr>
            <a:xfrm>
              <a:off x="8075270" y="1928081"/>
              <a:ext cx="0" cy="48920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xmlns="" id="{F311BE54-1E46-0D9E-88CE-19F03A06B4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319" y="584098"/>
            <a:ext cx="11649456" cy="612648"/>
          </a:xfrm>
        </p:spPr>
        <p:txBody>
          <a:bodyPr wrap="square" anchor="ctr"/>
          <a:lstStyle>
            <a:lvl1pPr>
              <a:defRPr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xmlns="" id="{6A8B87AD-F9C6-62F7-C3D5-0AAAB3036032}"/>
              </a:ext>
            </a:extLst>
          </p:cNvPr>
          <p:cNvCxnSpPr>
            <a:cxnSpLocks/>
          </p:cNvCxnSpPr>
          <p:nvPr userDrawn="1"/>
        </p:nvCxnSpPr>
        <p:spPr>
          <a:xfrm>
            <a:off x="0" y="1318765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7584965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Full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EA8159-8BDE-9647-AC95-5B2B3E48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566928"/>
            <a:ext cx="11647487" cy="612648"/>
          </a:xfrm>
        </p:spPr>
        <p:txBody>
          <a:bodyPr wrap="square" anchor="b">
            <a:normAutofit/>
          </a:bodyPr>
          <a:lstStyle>
            <a:lvl1pPr>
              <a:defRPr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xmlns="" id="{55FB2E66-D4A6-7C4B-91A9-C655691548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1199258"/>
            <a:ext cx="11647488" cy="409763"/>
          </a:xfrm>
        </p:spPr>
        <p:txBody>
          <a:bodyPr wrap="square" lIns="9144" bIns="0">
            <a:normAutofit/>
          </a:bodyPr>
          <a:lstStyle>
            <a:lvl1pPr marL="0" indent="0">
              <a:lnSpc>
                <a:spcPct val="90000"/>
              </a:lnSpc>
              <a:buNone/>
              <a:defRPr sz="2400" b="1" spc="-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7432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Subtitle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>
            <a:cxnSpLocks/>
          </p:cNvCxnSpPr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115F4446-5921-C54D-8A82-C92784232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HO LIMITED RELEASE…">
            <a:extLst>
              <a:ext uri="{FF2B5EF4-FFF2-40B4-BE49-F238E27FC236}">
                <a16:creationId xmlns:a16="http://schemas.microsoft.com/office/drawing/2014/main" xmlns="" id="{089ABED4-B2DF-B242-8E41-5AABF3122FDC}"/>
              </a:ext>
            </a:extLst>
          </p:cNvPr>
          <p:cNvSpPr txBox="1"/>
          <p:nvPr/>
        </p:nvSpPr>
        <p:spPr>
          <a:xfrm>
            <a:off x="6292066" y="136132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9" name="SUHO LIMITED RELEASE…">
            <a:extLst>
              <a:ext uri="{FF2B5EF4-FFF2-40B4-BE49-F238E27FC236}">
                <a16:creationId xmlns:a16="http://schemas.microsoft.com/office/drawing/2014/main" xmlns="" id="{7AD33A5E-2435-AA40-9E59-38DFC78C649F}"/>
              </a:ext>
            </a:extLst>
          </p:cNvPr>
          <p:cNvSpPr txBox="1"/>
          <p:nvPr/>
        </p:nvSpPr>
        <p:spPr>
          <a:xfrm>
            <a:off x="542925" y="136132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98C568F9-FC01-50AE-8DB0-4596B1BF22C3}"/>
              </a:ext>
            </a:extLst>
          </p:cNvPr>
          <p:cNvCxnSpPr>
            <a:cxnSpLocks/>
          </p:cNvCxnSpPr>
          <p:nvPr userDrawn="1"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846425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Full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EA8159-8BDE-9647-AC95-5B2B3E48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319" y="584098"/>
            <a:ext cx="11649456" cy="612648"/>
          </a:xfrm>
        </p:spPr>
        <p:txBody>
          <a:bodyPr wrap="square" anchor="ctr"/>
          <a:lstStyle>
            <a:lvl1pPr>
              <a:defRPr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115F4446-5921-C54D-8A82-C92784232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HO LIMITED RELEASE…">
            <a:extLst>
              <a:ext uri="{FF2B5EF4-FFF2-40B4-BE49-F238E27FC236}">
                <a16:creationId xmlns:a16="http://schemas.microsoft.com/office/drawing/2014/main" xmlns="" id="{089ABED4-B2DF-B242-8E41-5AABF3122FDC}"/>
              </a:ext>
            </a:extLst>
          </p:cNvPr>
          <p:cNvSpPr txBox="1"/>
          <p:nvPr/>
        </p:nvSpPr>
        <p:spPr>
          <a:xfrm>
            <a:off x="6292066" y="136132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9" name="SUHO LIMITED RELEASE…">
            <a:extLst>
              <a:ext uri="{FF2B5EF4-FFF2-40B4-BE49-F238E27FC236}">
                <a16:creationId xmlns:a16="http://schemas.microsoft.com/office/drawing/2014/main" xmlns="" id="{7AD33A5E-2435-AA40-9E59-38DFC78C649F}"/>
              </a:ext>
            </a:extLst>
          </p:cNvPr>
          <p:cNvSpPr txBox="1"/>
          <p:nvPr/>
        </p:nvSpPr>
        <p:spPr>
          <a:xfrm>
            <a:off x="542925" y="136132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124E6D55-9D39-0D05-00BE-0F8BC76BB1B6}"/>
              </a:ext>
            </a:extLst>
          </p:cNvPr>
          <p:cNvCxnSpPr>
            <a:cxnSpLocks/>
          </p:cNvCxnSpPr>
          <p:nvPr userDrawn="1"/>
        </p:nvCxnSpPr>
        <p:spPr>
          <a:xfrm>
            <a:off x="0" y="1318765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15781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115F4446-5921-C54D-8A82-C92784232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HO LIMITED RELEASE…">
            <a:extLst>
              <a:ext uri="{FF2B5EF4-FFF2-40B4-BE49-F238E27FC236}">
                <a16:creationId xmlns:a16="http://schemas.microsoft.com/office/drawing/2014/main" xmlns="" id="{089ABED4-B2DF-B242-8E41-5AABF3122FDC}"/>
              </a:ext>
            </a:extLst>
          </p:cNvPr>
          <p:cNvSpPr txBox="1"/>
          <p:nvPr/>
        </p:nvSpPr>
        <p:spPr>
          <a:xfrm>
            <a:off x="6292066" y="136131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9" name="SUHO LIMITED RELEASE…">
            <a:extLst>
              <a:ext uri="{FF2B5EF4-FFF2-40B4-BE49-F238E27FC236}">
                <a16:creationId xmlns:a16="http://schemas.microsoft.com/office/drawing/2014/main" xmlns="" id="{7AD33A5E-2435-AA40-9E59-38DFC78C649F}"/>
              </a:ext>
            </a:extLst>
          </p:cNvPr>
          <p:cNvSpPr txBox="1"/>
          <p:nvPr/>
        </p:nvSpPr>
        <p:spPr>
          <a:xfrm>
            <a:off x="542925" y="136131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CC92F3F7-3051-7541-8F15-2F6A953B3184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7290007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 Full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EA8159-8BDE-9647-AC95-5B2B3E48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566928"/>
            <a:ext cx="11647487" cy="615027"/>
          </a:xfrm>
        </p:spPr>
        <p:txBody>
          <a:bodyPr wrap="square" anchor="b">
            <a:norm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xmlns="" id="{55FB2E66-D4A6-7C4B-91A9-C655691548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1199258"/>
            <a:ext cx="11647488" cy="409763"/>
          </a:xfrm>
        </p:spPr>
        <p:txBody>
          <a:bodyPr wrap="square" lIns="9144" bIns="0">
            <a:normAutofit/>
          </a:bodyPr>
          <a:lstStyle>
            <a:lvl1pPr marL="0" indent="0">
              <a:lnSpc>
                <a:spcPct val="90000"/>
              </a:lnSpc>
              <a:buNone/>
              <a:defRPr sz="2400" b="1" spc="-1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7432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8" y="2050137"/>
            <a:ext cx="11647486" cy="4304626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432F6B9F-42F3-5544-A181-CD7F37AEA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SUHO LIMITED RELEASE…">
            <a:extLst>
              <a:ext uri="{FF2B5EF4-FFF2-40B4-BE49-F238E27FC236}">
                <a16:creationId xmlns:a16="http://schemas.microsoft.com/office/drawing/2014/main" xmlns="" id="{FC751C3F-04DF-1449-9060-1DDD96A266AB}"/>
              </a:ext>
            </a:extLst>
          </p:cNvPr>
          <p:cNvSpPr txBox="1"/>
          <p:nvPr/>
        </p:nvSpPr>
        <p:spPr>
          <a:xfrm>
            <a:off x="6292066" y="136131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13" name="SUHO LIMITED RELEASE…">
            <a:extLst>
              <a:ext uri="{FF2B5EF4-FFF2-40B4-BE49-F238E27FC236}">
                <a16:creationId xmlns:a16="http://schemas.microsoft.com/office/drawing/2014/main" xmlns="" id="{04EA33A1-7701-9849-954B-04B978BDB7DC}"/>
              </a:ext>
            </a:extLst>
          </p:cNvPr>
          <p:cNvSpPr txBox="1"/>
          <p:nvPr/>
        </p:nvSpPr>
        <p:spPr>
          <a:xfrm>
            <a:off x="542925" y="136131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95098981-B9A1-9203-925B-E2A91E9AFD26}"/>
              </a:ext>
            </a:extLst>
          </p:cNvPr>
          <p:cNvCxnSpPr>
            <a:cxnSpLocks/>
          </p:cNvCxnSpPr>
          <p:nvPr userDrawn="1"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4019008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Full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EA8159-8BDE-9647-AC95-5B2B3E48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581719"/>
            <a:ext cx="11647487" cy="615027"/>
          </a:xfrm>
        </p:spPr>
        <p:txBody>
          <a:bodyPr wrap="squar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8" y="1576971"/>
            <a:ext cx="11647486" cy="4777791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432F6B9F-42F3-5544-A181-CD7F37AEA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SUHO LIMITED RELEASE…">
            <a:extLst>
              <a:ext uri="{FF2B5EF4-FFF2-40B4-BE49-F238E27FC236}">
                <a16:creationId xmlns:a16="http://schemas.microsoft.com/office/drawing/2014/main" xmlns="" id="{FC751C3F-04DF-1449-9060-1DDD96A266AB}"/>
              </a:ext>
            </a:extLst>
          </p:cNvPr>
          <p:cNvSpPr txBox="1"/>
          <p:nvPr/>
        </p:nvSpPr>
        <p:spPr>
          <a:xfrm>
            <a:off x="6292066" y="136132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13" name="SUHO LIMITED RELEASE…">
            <a:extLst>
              <a:ext uri="{FF2B5EF4-FFF2-40B4-BE49-F238E27FC236}">
                <a16:creationId xmlns:a16="http://schemas.microsoft.com/office/drawing/2014/main" xmlns="" id="{04EA33A1-7701-9849-954B-04B978BDB7DC}"/>
              </a:ext>
            </a:extLst>
          </p:cNvPr>
          <p:cNvSpPr txBox="1"/>
          <p:nvPr/>
        </p:nvSpPr>
        <p:spPr>
          <a:xfrm>
            <a:off x="542925" y="136132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E9576248-CC75-DED3-19A8-4F496463D5E4}"/>
              </a:ext>
            </a:extLst>
          </p:cNvPr>
          <p:cNvCxnSpPr>
            <a:cxnSpLocks/>
          </p:cNvCxnSpPr>
          <p:nvPr userDrawn="1"/>
        </p:nvCxnSpPr>
        <p:spPr>
          <a:xfrm>
            <a:off x="0" y="1318765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0421975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and Sub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xmlns="" id="{F33C628C-D29E-A044-B2EB-3DC2477C6A1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4638" y="6514048"/>
            <a:ext cx="5684837" cy="184666"/>
          </a:xfrm>
        </p:spPr>
        <p:txBody>
          <a:bodyPr wrap="square" lIns="45720" tIns="0" rIns="0" bIns="0" anchor="ctr">
            <a:spAutoFit/>
          </a:bodyPr>
          <a:lstStyle>
            <a:lvl1pPr marL="0" indent="0"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Presenter’s Name, Title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4314E5C1-6412-0848-82FF-8CCD2F72EE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9" y="804672"/>
            <a:ext cx="11636906" cy="4762779"/>
          </a:xfrm>
        </p:spPr>
        <p:txBody>
          <a:bodyPr wrap="square" tIns="0" anchor="b">
            <a:normAutofit/>
          </a:bodyPr>
          <a:lstStyle>
            <a:lvl1pPr>
              <a:lnSpc>
                <a:spcPct val="85000"/>
              </a:lnSpc>
              <a:defRPr sz="12000" b="1" spc="-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</a:t>
            </a:r>
            <a:br>
              <a:rPr lang="en-US"/>
            </a:br>
            <a:r>
              <a:rPr lang="en-US"/>
              <a:t>to Add </a:t>
            </a:r>
            <a:br>
              <a:rPr lang="en-US"/>
            </a:br>
            <a:r>
              <a:rPr lang="en-US"/>
              <a:t>Title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0638C5A9-34CC-E74C-95F4-EEBCB9461F59}"/>
              </a:ext>
            </a:extLst>
          </p:cNvPr>
          <p:cNvCxnSpPr/>
          <p:nvPr/>
        </p:nvCxnSpPr>
        <p:spPr>
          <a:xfrm>
            <a:off x="0" y="6354763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 Placeholder 14">
            <a:extLst>
              <a:ext uri="{FF2B5EF4-FFF2-40B4-BE49-F238E27FC236}">
                <a16:creationId xmlns:a16="http://schemas.microsoft.com/office/drawing/2014/main" xmlns="" id="{60A3440B-7E5F-7A49-9CD0-5777AA08CC2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37241" y="6514048"/>
            <a:ext cx="3516844" cy="184666"/>
          </a:xfrm>
        </p:spPr>
        <p:txBody>
          <a:bodyPr wrap="square" lIns="0" tIns="0" rIns="0" bIns="0" anchor="ctr">
            <a:spAutoFit/>
          </a:bodyPr>
          <a:lstStyle>
            <a:lvl1pPr marL="0" indent="0"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Date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xmlns="" id="{13E1C1D1-486C-A44F-A518-44B812661BCA}"/>
              </a:ext>
            </a:extLst>
          </p:cNvPr>
          <p:cNvCxnSpPr/>
          <p:nvPr/>
        </p:nvCxnSpPr>
        <p:spPr>
          <a:xfrm>
            <a:off x="8121650" y="6354763"/>
            <a:ext cx="0" cy="5032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 Placeholder 14">
            <a:extLst>
              <a:ext uri="{FF2B5EF4-FFF2-40B4-BE49-F238E27FC236}">
                <a16:creationId xmlns:a16="http://schemas.microsoft.com/office/drawing/2014/main" xmlns="" id="{7BE533FA-0CC0-F144-B76F-CAB9B16415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4638" y="5596128"/>
            <a:ext cx="11636907" cy="453394"/>
          </a:xfrm>
          <a:prstGeom prst="rect">
            <a:avLst/>
          </a:prstGeom>
          <a:noFill/>
        </p:spPr>
        <p:txBody>
          <a:bodyPr wrap="square" lIns="45720" tIns="0" rIns="0" bIns="0" anchor="t" anchorCtr="0">
            <a:normAutofit/>
          </a:bodyPr>
          <a:lstStyle>
            <a:lvl1pPr marL="0" indent="0">
              <a:lnSpc>
                <a:spcPct val="85000"/>
              </a:lnSpc>
              <a:spcAft>
                <a:spcPts val="0"/>
              </a:spcAft>
              <a:buNone/>
              <a:defRPr sz="4000" b="1" spc="-15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6000">
                <a:latin typeface="+mj-lt"/>
              </a:defRPr>
            </a:lvl2pPr>
            <a:lvl3pPr marL="914400" indent="0">
              <a:buNone/>
              <a:defRPr sz="6000">
                <a:latin typeface="+mj-lt"/>
              </a:defRPr>
            </a:lvl3pPr>
            <a:lvl4pPr marL="1371600" indent="0">
              <a:buNone/>
              <a:defRPr sz="6000">
                <a:latin typeface="+mj-lt"/>
              </a:defRPr>
            </a:lvl4pPr>
            <a:lvl5pPr marL="1828800" indent="0">
              <a:buNone/>
              <a:defRPr sz="6000">
                <a:latin typeface="+mj-lt"/>
              </a:defRPr>
            </a:lvl5pPr>
          </a:lstStyle>
          <a:p>
            <a:pPr lvl="0"/>
            <a:r>
              <a:rPr lang="en-US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A4F88E45-30E5-D345-AB59-23D84A15F27B}"/>
              </a:ext>
            </a:extLst>
          </p:cNvPr>
          <p:cNvGrpSpPr/>
          <p:nvPr userDrawn="1"/>
        </p:nvGrpSpPr>
        <p:grpSpPr>
          <a:xfrm>
            <a:off x="10559334" y="266930"/>
            <a:ext cx="1405016" cy="428440"/>
            <a:chOff x="10559334" y="266930"/>
            <a:chExt cx="1405016" cy="428440"/>
          </a:xfrm>
        </p:grpSpPr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xmlns="" id="{F7CA2C63-59AC-EB43-B57D-7664193A4F13}"/>
                </a:ext>
              </a:extLst>
            </p:cNvPr>
            <p:cNvSpPr/>
            <p:nvPr/>
          </p:nvSpPr>
          <p:spPr>
            <a:xfrm>
              <a:off x="11849373" y="266930"/>
              <a:ext cx="72849" cy="72796"/>
            </a:xfrm>
            <a:custGeom>
              <a:avLst/>
              <a:gdLst>
                <a:gd name="connsiteX0" fmla="*/ 130474 w 562227"/>
                <a:gd name="connsiteY0" fmla="*/ 0 h 561814"/>
                <a:gd name="connsiteX1" fmla="*/ 432106 w 562227"/>
                <a:gd name="connsiteY1" fmla="*/ 0 h 561814"/>
                <a:gd name="connsiteX2" fmla="*/ 562228 w 562227"/>
                <a:gd name="connsiteY2" fmla="*/ 130027 h 561814"/>
                <a:gd name="connsiteX3" fmla="*/ 562228 w 562227"/>
                <a:gd name="connsiteY3" fmla="*/ 431436 h 561814"/>
                <a:gd name="connsiteX4" fmla="*/ 340013 w 562227"/>
                <a:gd name="connsiteY4" fmla="*/ 523461 h 561814"/>
                <a:gd name="connsiteX5" fmla="*/ 38382 w 562227"/>
                <a:gd name="connsiteY5" fmla="*/ 222052 h 561814"/>
                <a:gd name="connsiteX6" fmla="*/ 130474 w 562227"/>
                <a:gd name="connsiteY6" fmla="*/ 0 h 56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2227" h="561814">
                  <a:moveTo>
                    <a:pt x="130474" y="0"/>
                  </a:moveTo>
                  <a:lnTo>
                    <a:pt x="432106" y="0"/>
                  </a:lnTo>
                  <a:cubicBezTo>
                    <a:pt x="504064" y="0"/>
                    <a:pt x="562228" y="58121"/>
                    <a:pt x="562228" y="130027"/>
                  </a:cubicBezTo>
                  <a:lnTo>
                    <a:pt x="562228" y="431436"/>
                  </a:lnTo>
                  <a:cubicBezTo>
                    <a:pt x="562228" y="547305"/>
                    <a:pt x="422038" y="605426"/>
                    <a:pt x="340013" y="523461"/>
                  </a:cubicBezTo>
                  <a:lnTo>
                    <a:pt x="38382" y="222052"/>
                  </a:lnTo>
                  <a:cubicBezTo>
                    <a:pt x="-43644" y="140086"/>
                    <a:pt x="14520" y="0"/>
                    <a:pt x="130474" y="0"/>
                  </a:cubicBezTo>
                  <a:close/>
                </a:path>
              </a:pathLst>
            </a:custGeom>
            <a:solidFill>
              <a:srgbClr val="5DA7FB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xmlns="" id="{414013D9-6227-9E4A-91E1-E9BC3C271932}"/>
                </a:ext>
              </a:extLst>
            </p:cNvPr>
            <p:cNvSpPr/>
            <p:nvPr/>
          </p:nvSpPr>
          <p:spPr>
            <a:xfrm>
              <a:off x="11650478" y="266978"/>
              <a:ext cx="166958" cy="166835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5 w 1288528"/>
                <a:gd name="connsiteY10" fmla="*/ 0 h 1287580"/>
                <a:gd name="connsiteX11" fmla="*/ 130475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5 w 1288528"/>
                <a:gd name="connsiteY14" fmla="*/ 493655 h 1287580"/>
                <a:gd name="connsiteX15" fmla="*/ 312795 w 1288528"/>
                <a:gd name="connsiteY15" fmla="*/ 496263 h 1287580"/>
                <a:gd name="connsiteX16" fmla="*/ 340013 w 1288528"/>
                <a:gd name="connsiteY16" fmla="*/ 523461 h 1287580"/>
                <a:gd name="connsiteX17" fmla="*/ 765055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4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9 w 1288528"/>
                <a:gd name="connsiteY22" fmla="*/ 1157202 h 1287580"/>
                <a:gd name="connsiteX23" fmla="*/ 1288529 w 1288528"/>
                <a:gd name="connsiteY23" fmla="*/ 855793 h 1287580"/>
                <a:gd name="connsiteX24" fmla="*/ 1158405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4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4" y="0"/>
                    <a:pt x="432105" y="0"/>
                  </a:cubicBezTo>
                  <a:lnTo>
                    <a:pt x="130475" y="0"/>
                  </a:lnTo>
                  <a:cubicBezTo>
                    <a:pt x="14520" y="0"/>
                    <a:pt x="-43643" y="140086"/>
                    <a:pt x="38382" y="222052"/>
                  </a:cubicBezTo>
                  <a:lnTo>
                    <a:pt x="153591" y="337176"/>
                  </a:lnTo>
                  <a:lnTo>
                    <a:pt x="310185" y="493655"/>
                  </a:lnTo>
                  <a:lnTo>
                    <a:pt x="312795" y="496263"/>
                  </a:lnTo>
                  <a:lnTo>
                    <a:pt x="340013" y="523461"/>
                  </a:lnTo>
                  <a:lnTo>
                    <a:pt x="765055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4" y="1152359"/>
                  </a:lnTo>
                  <a:lnTo>
                    <a:pt x="1066313" y="1249227"/>
                  </a:lnTo>
                  <a:cubicBezTo>
                    <a:pt x="1148339" y="1331192"/>
                    <a:pt x="1288529" y="1273071"/>
                    <a:pt x="1288529" y="1157202"/>
                  </a:cubicBezTo>
                  <a:lnTo>
                    <a:pt x="1288529" y="855793"/>
                  </a:lnTo>
                  <a:cubicBezTo>
                    <a:pt x="1288529" y="783887"/>
                    <a:pt x="1230365" y="725766"/>
                    <a:pt x="1158405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solidFill>
              <a:srgbClr val="FC1859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xmlns="" id="{1F5589F4-781F-E64F-8E48-63776340D2B2}"/>
                </a:ext>
              </a:extLst>
            </p:cNvPr>
            <p:cNvSpPr/>
            <p:nvPr/>
          </p:nvSpPr>
          <p:spPr>
            <a:xfrm>
              <a:off x="11755264" y="266978"/>
              <a:ext cx="166958" cy="166835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6 w 1288528"/>
                <a:gd name="connsiteY10" fmla="*/ 0 h 1287580"/>
                <a:gd name="connsiteX11" fmla="*/ 130474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6 w 1288528"/>
                <a:gd name="connsiteY14" fmla="*/ 493655 h 1287580"/>
                <a:gd name="connsiteX15" fmla="*/ 312796 w 1288528"/>
                <a:gd name="connsiteY15" fmla="*/ 496263 h 1287580"/>
                <a:gd name="connsiteX16" fmla="*/ 340013 w 1288528"/>
                <a:gd name="connsiteY16" fmla="*/ 523461 h 1287580"/>
                <a:gd name="connsiteX17" fmla="*/ 765056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3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8 w 1288528"/>
                <a:gd name="connsiteY22" fmla="*/ 1157202 h 1287580"/>
                <a:gd name="connsiteX23" fmla="*/ 1288528 w 1288528"/>
                <a:gd name="connsiteY23" fmla="*/ 855793 h 1287580"/>
                <a:gd name="connsiteX24" fmla="*/ 1158406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3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5" y="0"/>
                    <a:pt x="432106" y="0"/>
                  </a:cubicBezTo>
                  <a:lnTo>
                    <a:pt x="130474" y="0"/>
                  </a:lnTo>
                  <a:cubicBezTo>
                    <a:pt x="14520" y="0"/>
                    <a:pt x="-43644" y="140086"/>
                    <a:pt x="38382" y="222052"/>
                  </a:cubicBezTo>
                  <a:lnTo>
                    <a:pt x="153591" y="337176"/>
                  </a:lnTo>
                  <a:lnTo>
                    <a:pt x="310186" y="493655"/>
                  </a:lnTo>
                  <a:lnTo>
                    <a:pt x="312796" y="496263"/>
                  </a:lnTo>
                  <a:lnTo>
                    <a:pt x="340013" y="523461"/>
                  </a:lnTo>
                  <a:lnTo>
                    <a:pt x="765056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3" y="1152359"/>
                  </a:lnTo>
                  <a:lnTo>
                    <a:pt x="1066313" y="1249227"/>
                  </a:lnTo>
                  <a:cubicBezTo>
                    <a:pt x="1148339" y="1331192"/>
                    <a:pt x="1288528" y="1273071"/>
                    <a:pt x="1288528" y="1157202"/>
                  </a:cubicBezTo>
                  <a:lnTo>
                    <a:pt x="1288528" y="855793"/>
                  </a:lnTo>
                  <a:cubicBezTo>
                    <a:pt x="1288528" y="783887"/>
                    <a:pt x="1230364" y="725766"/>
                    <a:pt x="1158406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solidFill>
              <a:srgbClr val="995D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xmlns="" id="{9AC80C52-5AE7-5E4F-925A-9DE6E30A135D}"/>
                </a:ext>
              </a:extLst>
            </p:cNvPr>
            <p:cNvSpPr/>
            <p:nvPr/>
          </p:nvSpPr>
          <p:spPr>
            <a:xfrm>
              <a:off x="10967172" y="525828"/>
              <a:ext cx="52755" cy="131935"/>
            </a:xfrm>
            <a:custGeom>
              <a:avLst/>
              <a:gdLst>
                <a:gd name="connsiteX0" fmla="*/ 0 w 407145"/>
                <a:gd name="connsiteY0" fmla="*/ 0 h 1018233"/>
                <a:gd name="connsiteX1" fmla="*/ 227808 w 407145"/>
                <a:gd name="connsiteY1" fmla="*/ 0 h 1018233"/>
                <a:gd name="connsiteX2" fmla="*/ 227808 w 407145"/>
                <a:gd name="connsiteY2" fmla="*/ 199697 h 1018233"/>
                <a:gd name="connsiteX3" fmla="*/ 407146 w 407145"/>
                <a:gd name="connsiteY3" fmla="*/ 199697 h 1018233"/>
                <a:gd name="connsiteX4" fmla="*/ 407146 w 407145"/>
                <a:gd name="connsiteY4" fmla="*/ 358040 h 1018233"/>
                <a:gd name="connsiteX5" fmla="*/ 227808 w 407145"/>
                <a:gd name="connsiteY5" fmla="*/ 358040 h 1018233"/>
                <a:gd name="connsiteX6" fmla="*/ 227808 w 407145"/>
                <a:gd name="connsiteY6" fmla="*/ 746257 h 1018233"/>
                <a:gd name="connsiteX7" fmla="*/ 338170 w 407145"/>
                <a:gd name="connsiteY7" fmla="*/ 862499 h 1018233"/>
                <a:gd name="connsiteX8" fmla="*/ 402299 w 407145"/>
                <a:gd name="connsiteY8" fmla="*/ 857283 h 1018233"/>
                <a:gd name="connsiteX9" fmla="*/ 402299 w 407145"/>
                <a:gd name="connsiteY9" fmla="*/ 994389 h 1018233"/>
                <a:gd name="connsiteX10" fmla="*/ 244586 w 407145"/>
                <a:gd name="connsiteY10" fmla="*/ 1018233 h 1018233"/>
                <a:gd name="connsiteX11" fmla="*/ 0 w 407145"/>
                <a:gd name="connsiteY11" fmla="*/ 748865 h 1018233"/>
                <a:gd name="connsiteX12" fmla="*/ 0 w 407145"/>
                <a:gd name="connsiteY12" fmla="*/ 0 h 101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145" h="1018233">
                  <a:moveTo>
                    <a:pt x="0" y="0"/>
                  </a:moveTo>
                  <a:lnTo>
                    <a:pt x="227808" y="0"/>
                  </a:lnTo>
                  <a:lnTo>
                    <a:pt x="227808" y="199697"/>
                  </a:lnTo>
                  <a:lnTo>
                    <a:pt x="407146" y="199697"/>
                  </a:lnTo>
                  <a:lnTo>
                    <a:pt x="407146" y="358040"/>
                  </a:lnTo>
                  <a:lnTo>
                    <a:pt x="227808" y="358040"/>
                  </a:lnTo>
                  <a:lnTo>
                    <a:pt x="227808" y="746257"/>
                  </a:lnTo>
                  <a:cubicBezTo>
                    <a:pt x="227808" y="814810"/>
                    <a:pt x="269194" y="862499"/>
                    <a:pt x="338170" y="862499"/>
                  </a:cubicBezTo>
                  <a:cubicBezTo>
                    <a:pt x="375081" y="862499"/>
                    <a:pt x="395961" y="858774"/>
                    <a:pt x="402299" y="857283"/>
                  </a:cubicBezTo>
                  <a:lnTo>
                    <a:pt x="402299" y="994389"/>
                  </a:lnTo>
                  <a:cubicBezTo>
                    <a:pt x="390741" y="998115"/>
                    <a:pt x="328476" y="1018233"/>
                    <a:pt x="244586" y="1018233"/>
                  </a:cubicBezTo>
                  <a:cubicBezTo>
                    <a:pt x="58910" y="1018233"/>
                    <a:pt x="0" y="899756"/>
                    <a:pt x="0" y="748865"/>
                  </a:cubicBez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xmlns="" id="{29E55808-464B-A847-AC6D-A4CE196B99D1}"/>
                </a:ext>
              </a:extLst>
            </p:cNvPr>
            <p:cNvSpPr/>
            <p:nvPr/>
          </p:nvSpPr>
          <p:spPr>
            <a:xfrm>
              <a:off x="11210512" y="548614"/>
              <a:ext cx="96428" cy="106108"/>
            </a:xfrm>
            <a:custGeom>
              <a:avLst/>
              <a:gdLst>
                <a:gd name="connsiteX0" fmla="*/ 227808 w 744196"/>
                <a:gd name="connsiteY0" fmla="*/ 23844 h 818908"/>
                <a:gd name="connsiteX1" fmla="*/ 0 w 744196"/>
                <a:gd name="connsiteY1" fmla="*/ 23844 h 818908"/>
                <a:gd name="connsiteX2" fmla="*/ 0 w 744196"/>
                <a:gd name="connsiteY2" fmla="*/ 818909 h 818908"/>
                <a:gd name="connsiteX3" fmla="*/ 229299 w 744196"/>
                <a:gd name="connsiteY3" fmla="*/ 818909 h 818908"/>
                <a:gd name="connsiteX4" fmla="*/ 229299 w 744196"/>
                <a:gd name="connsiteY4" fmla="*/ 340529 h 818908"/>
                <a:gd name="connsiteX5" fmla="*/ 370980 w 744196"/>
                <a:gd name="connsiteY5" fmla="*/ 181814 h 818908"/>
                <a:gd name="connsiteX6" fmla="*/ 514898 w 744196"/>
                <a:gd name="connsiteY6" fmla="*/ 340529 h 818908"/>
                <a:gd name="connsiteX7" fmla="*/ 514898 w 744196"/>
                <a:gd name="connsiteY7" fmla="*/ 818909 h 818908"/>
                <a:gd name="connsiteX8" fmla="*/ 744197 w 744196"/>
                <a:gd name="connsiteY8" fmla="*/ 818909 h 818908"/>
                <a:gd name="connsiteX9" fmla="*/ 744197 w 744196"/>
                <a:gd name="connsiteY9" fmla="*/ 287251 h 818908"/>
                <a:gd name="connsiteX10" fmla="*/ 458971 w 744196"/>
                <a:gd name="connsiteY10" fmla="*/ 0 h 818908"/>
                <a:gd name="connsiteX11" fmla="*/ 230790 w 744196"/>
                <a:gd name="connsiteY11" fmla="*/ 120340 h 818908"/>
                <a:gd name="connsiteX12" fmla="*/ 227435 w 744196"/>
                <a:gd name="connsiteY12" fmla="*/ 120340 h 818908"/>
                <a:gd name="connsiteX13" fmla="*/ 227808 w 744196"/>
                <a:gd name="connsiteY13" fmla="*/ 23844 h 818908"/>
                <a:gd name="connsiteX14" fmla="*/ 227808 w 744196"/>
                <a:gd name="connsiteY14" fmla="*/ 23844 h 8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44196" h="818908">
                  <a:moveTo>
                    <a:pt x="227808" y="23844"/>
                  </a:moveTo>
                  <a:lnTo>
                    <a:pt x="0" y="23844"/>
                  </a:lnTo>
                  <a:lnTo>
                    <a:pt x="0" y="818909"/>
                  </a:lnTo>
                  <a:lnTo>
                    <a:pt x="229299" y="818909"/>
                  </a:lnTo>
                  <a:lnTo>
                    <a:pt x="229299" y="340529"/>
                  </a:lnTo>
                  <a:cubicBezTo>
                    <a:pt x="229299" y="245151"/>
                    <a:pt x="280379" y="181814"/>
                    <a:pt x="370980" y="181814"/>
                  </a:cubicBezTo>
                  <a:cubicBezTo>
                    <a:pt x="473512" y="181814"/>
                    <a:pt x="514898" y="257073"/>
                    <a:pt x="514898" y="340529"/>
                  </a:cubicBezTo>
                  <a:lnTo>
                    <a:pt x="514898" y="818909"/>
                  </a:lnTo>
                  <a:lnTo>
                    <a:pt x="744197" y="818909"/>
                  </a:lnTo>
                  <a:lnTo>
                    <a:pt x="744197" y="287251"/>
                  </a:lnTo>
                  <a:cubicBezTo>
                    <a:pt x="744197" y="122948"/>
                    <a:pt x="652477" y="0"/>
                    <a:pt x="458971" y="0"/>
                  </a:cubicBezTo>
                  <a:cubicBezTo>
                    <a:pt x="301258" y="0"/>
                    <a:pt x="246077" y="93887"/>
                    <a:pt x="230790" y="120340"/>
                  </a:cubicBezTo>
                  <a:lnTo>
                    <a:pt x="227435" y="120340"/>
                  </a:lnTo>
                  <a:lnTo>
                    <a:pt x="227808" y="23844"/>
                  </a:lnTo>
                  <a:lnTo>
                    <a:pt x="227808" y="23844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xmlns="" id="{B793EA2B-5C7E-B84B-A74F-360F01D4C867}"/>
                </a:ext>
              </a:extLst>
            </p:cNvPr>
            <p:cNvSpPr/>
            <p:nvPr/>
          </p:nvSpPr>
          <p:spPr>
            <a:xfrm>
              <a:off x="11138191" y="548614"/>
              <a:ext cx="62224" cy="106108"/>
            </a:xfrm>
            <a:custGeom>
              <a:avLst/>
              <a:gdLst>
                <a:gd name="connsiteX0" fmla="*/ 480223 w 480223"/>
                <a:gd name="connsiteY0" fmla="*/ 0 h 818908"/>
                <a:gd name="connsiteX1" fmla="*/ 208793 w 480223"/>
                <a:gd name="connsiteY1" fmla="*/ 153126 h 818908"/>
                <a:gd name="connsiteX2" fmla="*/ 205437 w 480223"/>
                <a:gd name="connsiteY2" fmla="*/ 153126 h 818908"/>
                <a:gd name="connsiteX3" fmla="*/ 205437 w 480223"/>
                <a:gd name="connsiteY3" fmla="*/ 23844 h 818908"/>
                <a:gd name="connsiteX4" fmla="*/ 0 w 480223"/>
                <a:gd name="connsiteY4" fmla="*/ 23844 h 818908"/>
                <a:gd name="connsiteX5" fmla="*/ 0 w 480223"/>
                <a:gd name="connsiteY5" fmla="*/ 818909 h 818908"/>
                <a:gd name="connsiteX6" fmla="*/ 229299 w 480223"/>
                <a:gd name="connsiteY6" fmla="*/ 818909 h 818908"/>
                <a:gd name="connsiteX7" fmla="*/ 229299 w 480223"/>
                <a:gd name="connsiteY7" fmla="*/ 424357 h 818908"/>
                <a:gd name="connsiteX8" fmla="*/ 479851 w 480223"/>
                <a:gd name="connsiteY8" fmla="*/ 182932 h 818908"/>
                <a:gd name="connsiteX9" fmla="*/ 479851 w 480223"/>
                <a:gd name="connsiteY9" fmla="*/ 0 h 818908"/>
                <a:gd name="connsiteX10" fmla="*/ 480223 w 480223"/>
                <a:gd name="connsiteY10" fmla="*/ 0 h 8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0223" h="818908">
                  <a:moveTo>
                    <a:pt x="480223" y="0"/>
                  </a:moveTo>
                  <a:cubicBezTo>
                    <a:pt x="273295" y="0"/>
                    <a:pt x="224825" y="116242"/>
                    <a:pt x="208793" y="153126"/>
                  </a:cubicBezTo>
                  <a:lnTo>
                    <a:pt x="205437" y="153126"/>
                  </a:lnTo>
                  <a:lnTo>
                    <a:pt x="205437" y="23844"/>
                  </a:lnTo>
                  <a:lnTo>
                    <a:pt x="0" y="23844"/>
                  </a:lnTo>
                  <a:lnTo>
                    <a:pt x="0" y="818909"/>
                  </a:lnTo>
                  <a:lnTo>
                    <a:pt x="229299" y="818909"/>
                  </a:lnTo>
                  <a:lnTo>
                    <a:pt x="229299" y="424357"/>
                  </a:lnTo>
                  <a:cubicBezTo>
                    <a:pt x="229299" y="253348"/>
                    <a:pt x="343389" y="182932"/>
                    <a:pt x="479851" y="182932"/>
                  </a:cubicBezTo>
                  <a:lnTo>
                    <a:pt x="479851" y="0"/>
                  </a:lnTo>
                  <a:lnTo>
                    <a:pt x="480223" y="0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xmlns="" id="{24C83845-4F9C-DD4E-AC25-CBB9B6E0CB93}"/>
                </a:ext>
              </a:extLst>
            </p:cNvPr>
            <p:cNvSpPr/>
            <p:nvPr/>
          </p:nvSpPr>
          <p:spPr>
            <a:xfrm>
              <a:off x="10865913" y="548614"/>
              <a:ext cx="88940" cy="109198"/>
            </a:xfrm>
            <a:custGeom>
              <a:avLst/>
              <a:gdLst>
                <a:gd name="connsiteX0" fmla="*/ 519372 w 686405"/>
                <a:gd name="connsiteY0" fmla="*/ 247386 h 842752"/>
                <a:gd name="connsiteX1" fmla="*/ 666272 w 686405"/>
                <a:gd name="connsiteY1" fmla="*/ 148283 h 842752"/>
                <a:gd name="connsiteX2" fmla="*/ 340780 w 686405"/>
                <a:gd name="connsiteY2" fmla="*/ 0 h 842752"/>
                <a:gd name="connsiteX3" fmla="*/ 28709 w 686405"/>
                <a:gd name="connsiteY3" fmla="*/ 242543 h 842752"/>
                <a:gd name="connsiteX4" fmla="*/ 249060 w 686405"/>
                <a:gd name="connsiteY4" fmla="*/ 491420 h 842752"/>
                <a:gd name="connsiteX5" fmla="*/ 348236 w 686405"/>
                <a:gd name="connsiteY5" fmla="*/ 521598 h 842752"/>
                <a:gd name="connsiteX6" fmla="*/ 457852 w 686405"/>
                <a:gd name="connsiteY6" fmla="*/ 606171 h 842752"/>
                <a:gd name="connsiteX7" fmla="*/ 327730 w 686405"/>
                <a:gd name="connsiteY7" fmla="*/ 678822 h 842752"/>
                <a:gd name="connsiteX8" fmla="*/ 153612 w 686405"/>
                <a:gd name="connsiteY8" fmla="*/ 586798 h 842752"/>
                <a:gd name="connsiteX9" fmla="*/ 0 w 686405"/>
                <a:gd name="connsiteY9" fmla="*/ 672861 h 842752"/>
                <a:gd name="connsiteX10" fmla="*/ 341898 w 686405"/>
                <a:gd name="connsiteY10" fmla="*/ 842753 h 842752"/>
                <a:gd name="connsiteX11" fmla="*/ 686406 w 686405"/>
                <a:gd name="connsiteY11" fmla="*/ 590151 h 842752"/>
                <a:gd name="connsiteX12" fmla="*/ 460462 w 686405"/>
                <a:gd name="connsiteY12" fmla="*/ 339411 h 842752"/>
                <a:gd name="connsiteX13" fmla="*/ 371353 w 686405"/>
                <a:gd name="connsiteY13" fmla="*/ 312214 h 842752"/>
                <a:gd name="connsiteX14" fmla="*/ 257262 w 686405"/>
                <a:gd name="connsiteY14" fmla="*/ 227640 h 842752"/>
                <a:gd name="connsiteX15" fmla="*/ 361659 w 686405"/>
                <a:gd name="connsiteY15" fmla="*/ 164303 h 842752"/>
                <a:gd name="connsiteX16" fmla="*/ 519372 w 686405"/>
                <a:gd name="connsiteY16" fmla="*/ 247386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6405" h="842752">
                  <a:moveTo>
                    <a:pt x="519372" y="247386"/>
                  </a:moveTo>
                  <a:lnTo>
                    <a:pt x="666272" y="148283"/>
                  </a:lnTo>
                  <a:cubicBezTo>
                    <a:pt x="647257" y="116242"/>
                    <a:pt x="569333" y="0"/>
                    <a:pt x="340780" y="0"/>
                  </a:cubicBezTo>
                  <a:cubicBezTo>
                    <a:pt x="170390" y="0"/>
                    <a:pt x="28709" y="87554"/>
                    <a:pt x="28709" y="242543"/>
                  </a:cubicBezTo>
                  <a:cubicBezTo>
                    <a:pt x="28709" y="387100"/>
                    <a:pt x="133478" y="455653"/>
                    <a:pt x="249060" y="491420"/>
                  </a:cubicBezTo>
                  <a:cubicBezTo>
                    <a:pt x="283361" y="501851"/>
                    <a:pt x="317663" y="511911"/>
                    <a:pt x="348236" y="521598"/>
                  </a:cubicBezTo>
                  <a:cubicBezTo>
                    <a:pt x="410128" y="541344"/>
                    <a:pt x="457852" y="558482"/>
                    <a:pt x="457852" y="606171"/>
                  </a:cubicBezTo>
                  <a:cubicBezTo>
                    <a:pt x="457852" y="648644"/>
                    <a:pt x="410501" y="678822"/>
                    <a:pt x="327730" y="678822"/>
                  </a:cubicBezTo>
                  <a:cubicBezTo>
                    <a:pt x="220724" y="678822"/>
                    <a:pt x="171508" y="613995"/>
                    <a:pt x="153612" y="586798"/>
                  </a:cubicBezTo>
                  <a:lnTo>
                    <a:pt x="0" y="672861"/>
                  </a:lnTo>
                  <a:cubicBezTo>
                    <a:pt x="14914" y="710118"/>
                    <a:pt x="98058" y="842753"/>
                    <a:pt x="341898" y="842753"/>
                  </a:cubicBezTo>
                  <a:cubicBezTo>
                    <a:pt x="527947" y="842753"/>
                    <a:pt x="686406" y="764513"/>
                    <a:pt x="686406" y="590151"/>
                  </a:cubicBezTo>
                  <a:cubicBezTo>
                    <a:pt x="686406" y="444848"/>
                    <a:pt x="582755" y="377041"/>
                    <a:pt x="460462" y="339411"/>
                  </a:cubicBezTo>
                  <a:cubicBezTo>
                    <a:pt x="429516" y="330097"/>
                    <a:pt x="398943" y="320410"/>
                    <a:pt x="371353" y="312214"/>
                  </a:cubicBezTo>
                  <a:cubicBezTo>
                    <a:pt x="315799" y="295448"/>
                    <a:pt x="257262" y="280172"/>
                    <a:pt x="257262" y="227640"/>
                  </a:cubicBezTo>
                  <a:cubicBezTo>
                    <a:pt x="257262" y="188893"/>
                    <a:pt x="294174" y="164303"/>
                    <a:pt x="361659" y="164303"/>
                  </a:cubicBezTo>
                  <a:cubicBezTo>
                    <a:pt x="467919" y="164303"/>
                    <a:pt x="504085" y="225032"/>
                    <a:pt x="519372" y="247386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xmlns="" id="{554EFA4D-2245-6542-8E75-D25C3C8CECB7}"/>
                </a:ext>
              </a:extLst>
            </p:cNvPr>
            <p:cNvSpPr/>
            <p:nvPr/>
          </p:nvSpPr>
          <p:spPr>
            <a:xfrm>
              <a:off x="10559334" y="506567"/>
              <a:ext cx="206769" cy="148156"/>
            </a:xfrm>
            <a:custGeom>
              <a:avLst/>
              <a:gdLst>
                <a:gd name="connsiteX0" fmla="*/ 1372812 w 1595772"/>
                <a:gd name="connsiteY0" fmla="*/ 0 h 1143416"/>
                <a:gd name="connsiteX1" fmla="*/ 1164765 w 1595772"/>
                <a:gd name="connsiteY1" fmla="*/ 814810 h 1143416"/>
                <a:gd name="connsiteX2" fmla="*/ 956718 w 1595772"/>
                <a:gd name="connsiteY2" fmla="*/ 0 h 1143416"/>
                <a:gd name="connsiteX3" fmla="*/ 670374 w 1595772"/>
                <a:gd name="connsiteY3" fmla="*/ 0 h 1143416"/>
                <a:gd name="connsiteX4" fmla="*/ 456734 w 1595772"/>
                <a:gd name="connsiteY4" fmla="*/ 838282 h 1143416"/>
                <a:gd name="connsiteX5" fmla="*/ 242721 w 1595772"/>
                <a:gd name="connsiteY5" fmla="*/ 0 h 1143416"/>
                <a:gd name="connsiteX6" fmla="*/ 0 w 1595772"/>
                <a:gd name="connsiteY6" fmla="*/ 0 h 1143416"/>
                <a:gd name="connsiteX7" fmla="*/ 295665 w 1595772"/>
                <a:gd name="connsiteY7" fmla="*/ 1143417 h 1143416"/>
                <a:gd name="connsiteX8" fmla="*/ 599533 w 1595772"/>
                <a:gd name="connsiteY8" fmla="*/ 1143417 h 1143416"/>
                <a:gd name="connsiteX9" fmla="*/ 806462 w 1595772"/>
                <a:gd name="connsiteY9" fmla="*/ 333078 h 1143416"/>
                <a:gd name="connsiteX10" fmla="*/ 1013390 w 1595772"/>
                <a:gd name="connsiteY10" fmla="*/ 1143417 h 1143416"/>
                <a:gd name="connsiteX11" fmla="*/ 1300107 w 1595772"/>
                <a:gd name="connsiteY11" fmla="*/ 1143417 h 1143416"/>
                <a:gd name="connsiteX12" fmla="*/ 1595773 w 1595772"/>
                <a:gd name="connsiteY12" fmla="*/ 0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95772" h="1143416">
                  <a:moveTo>
                    <a:pt x="1372812" y="0"/>
                  </a:moveTo>
                  <a:lnTo>
                    <a:pt x="1164765" y="814810"/>
                  </a:lnTo>
                  <a:lnTo>
                    <a:pt x="956718" y="0"/>
                  </a:lnTo>
                  <a:lnTo>
                    <a:pt x="670374" y="0"/>
                  </a:lnTo>
                  <a:lnTo>
                    <a:pt x="456734" y="838282"/>
                  </a:lnTo>
                  <a:lnTo>
                    <a:pt x="242721" y="0"/>
                  </a:lnTo>
                  <a:lnTo>
                    <a:pt x="0" y="0"/>
                  </a:lnTo>
                  <a:lnTo>
                    <a:pt x="295665" y="1143417"/>
                  </a:lnTo>
                  <a:lnTo>
                    <a:pt x="599533" y="1143417"/>
                  </a:lnTo>
                  <a:lnTo>
                    <a:pt x="806462" y="333078"/>
                  </a:lnTo>
                  <a:lnTo>
                    <a:pt x="1013390" y="1143417"/>
                  </a:lnTo>
                  <a:lnTo>
                    <a:pt x="1300107" y="1143417"/>
                  </a:lnTo>
                  <a:lnTo>
                    <a:pt x="1595773" y="0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xmlns="" id="{7F779F88-DE67-7643-91DF-59F06148571E}"/>
                </a:ext>
              </a:extLst>
            </p:cNvPr>
            <p:cNvSpPr/>
            <p:nvPr/>
          </p:nvSpPr>
          <p:spPr>
            <a:xfrm>
              <a:off x="10757311" y="548614"/>
              <a:ext cx="102515" cy="109198"/>
            </a:xfrm>
            <a:custGeom>
              <a:avLst/>
              <a:gdLst>
                <a:gd name="connsiteX0" fmla="*/ 790802 w 791175"/>
                <a:gd name="connsiteY0" fmla="*/ 421376 h 842752"/>
                <a:gd name="connsiteX1" fmla="*/ 395960 w 791175"/>
                <a:gd name="connsiteY1" fmla="*/ 0 h 842752"/>
                <a:gd name="connsiteX2" fmla="*/ 0 w 791175"/>
                <a:gd name="connsiteY2" fmla="*/ 421376 h 842752"/>
                <a:gd name="connsiteX3" fmla="*/ 405654 w 791175"/>
                <a:gd name="connsiteY3" fmla="*/ 842753 h 842752"/>
                <a:gd name="connsiteX4" fmla="*/ 735249 w 791175"/>
                <a:gd name="connsiteY4" fmla="*/ 666155 h 842752"/>
                <a:gd name="connsiteX5" fmla="*/ 580891 w 791175"/>
                <a:gd name="connsiteY5" fmla="*/ 577483 h 842752"/>
                <a:gd name="connsiteX6" fmla="*/ 406773 w 791175"/>
                <a:gd name="connsiteY6" fmla="*/ 678822 h 842752"/>
                <a:gd name="connsiteX7" fmla="*/ 228553 w 791175"/>
                <a:gd name="connsiteY7" fmla="*/ 491420 h 842752"/>
                <a:gd name="connsiteX8" fmla="*/ 791175 w 791175"/>
                <a:gd name="connsiteY8" fmla="*/ 491420 h 842752"/>
                <a:gd name="connsiteX9" fmla="*/ 790802 w 791175"/>
                <a:gd name="connsiteY9" fmla="*/ 421376 h 842752"/>
                <a:gd name="connsiteX10" fmla="*/ 228181 w 791175"/>
                <a:gd name="connsiteY10" fmla="*/ 332705 h 842752"/>
                <a:gd name="connsiteX11" fmla="*/ 395960 w 791175"/>
                <a:gd name="connsiteY11" fmla="*/ 163558 h 842752"/>
                <a:gd name="connsiteX12" fmla="*/ 561876 w 791175"/>
                <a:gd name="connsiteY12" fmla="*/ 332705 h 842752"/>
                <a:gd name="connsiteX13" fmla="*/ 228181 w 791175"/>
                <a:gd name="connsiteY13" fmla="*/ 332705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1175" h="842752">
                  <a:moveTo>
                    <a:pt x="790802" y="421376"/>
                  </a:moveTo>
                  <a:cubicBezTo>
                    <a:pt x="790802" y="212737"/>
                    <a:pt x="665899" y="0"/>
                    <a:pt x="395960" y="0"/>
                  </a:cubicBezTo>
                  <a:cubicBezTo>
                    <a:pt x="153239" y="0"/>
                    <a:pt x="0" y="182187"/>
                    <a:pt x="0" y="421376"/>
                  </a:cubicBezTo>
                  <a:cubicBezTo>
                    <a:pt x="0" y="656841"/>
                    <a:pt x="150629" y="842753"/>
                    <a:pt x="405654" y="842753"/>
                  </a:cubicBezTo>
                  <a:cubicBezTo>
                    <a:pt x="629361" y="842753"/>
                    <a:pt x="714742" y="709746"/>
                    <a:pt x="735249" y="666155"/>
                  </a:cubicBezTo>
                  <a:lnTo>
                    <a:pt x="580891" y="577483"/>
                  </a:lnTo>
                  <a:cubicBezTo>
                    <a:pt x="570078" y="597229"/>
                    <a:pt x="531303" y="678822"/>
                    <a:pt x="406773" y="678822"/>
                  </a:cubicBezTo>
                  <a:cubicBezTo>
                    <a:pt x="306478" y="678822"/>
                    <a:pt x="235637" y="600582"/>
                    <a:pt x="228553" y="491420"/>
                  </a:cubicBezTo>
                  <a:lnTo>
                    <a:pt x="791175" y="491420"/>
                  </a:lnTo>
                  <a:cubicBezTo>
                    <a:pt x="790802" y="491047"/>
                    <a:pt x="790802" y="422494"/>
                    <a:pt x="790802" y="421376"/>
                  </a:cubicBezTo>
                  <a:close/>
                  <a:moveTo>
                    <a:pt x="228181" y="332705"/>
                  </a:moveTo>
                  <a:cubicBezTo>
                    <a:pt x="237129" y="243288"/>
                    <a:pt x="286344" y="163558"/>
                    <a:pt x="395960" y="163558"/>
                  </a:cubicBezTo>
                  <a:cubicBezTo>
                    <a:pt x="498865" y="163558"/>
                    <a:pt x="553300" y="236954"/>
                    <a:pt x="561876" y="332705"/>
                  </a:cubicBezTo>
                  <a:lnTo>
                    <a:pt x="228181" y="332705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xmlns="" id="{77F757E9-5D6E-8742-8BE7-8E5F87C0FC62}"/>
                </a:ext>
              </a:extLst>
            </p:cNvPr>
            <p:cNvSpPr/>
            <p:nvPr/>
          </p:nvSpPr>
          <p:spPr>
            <a:xfrm>
              <a:off x="11022149" y="548614"/>
              <a:ext cx="102467" cy="109198"/>
            </a:xfrm>
            <a:custGeom>
              <a:avLst/>
              <a:gdLst>
                <a:gd name="connsiteX0" fmla="*/ 790802 w 790802"/>
                <a:gd name="connsiteY0" fmla="*/ 421376 h 842752"/>
                <a:gd name="connsiteX1" fmla="*/ 395960 w 790802"/>
                <a:gd name="connsiteY1" fmla="*/ 0 h 842752"/>
                <a:gd name="connsiteX2" fmla="*/ 0 w 790802"/>
                <a:gd name="connsiteY2" fmla="*/ 421376 h 842752"/>
                <a:gd name="connsiteX3" fmla="*/ 405654 w 790802"/>
                <a:gd name="connsiteY3" fmla="*/ 842753 h 842752"/>
                <a:gd name="connsiteX4" fmla="*/ 735248 w 790802"/>
                <a:gd name="connsiteY4" fmla="*/ 666155 h 842752"/>
                <a:gd name="connsiteX5" fmla="*/ 580891 w 790802"/>
                <a:gd name="connsiteY5" fmla="*/ 577483 h 842752"/>
                <a:gd name="connsiteX6" fmla="*/ 406773 w 790802"/>
                <a:gd name="connsiteY6" fmla="*/ 678822 h 842752"/>
                <a:gd name="connsiteX7" fmla="*/ 228553 w 790802"/>
                <a:gd name="connsiteY7" fmla="*/ 491420 h 842752"/>
                <a:gd name="connsiteX8" fmla="*/ 790802 w 790802"/>
                <a:gd name="connsiteY8" fmla="*/ 491420 h 842752"/>
                <a:gd name="connsiteX9" fmla="*/ 790802 w 790802"/>
                <a:gd name="connsiteY9" fmla="*/ 421376 h 842752"/>
                <a:gd name="connsiteX10" fmla="*/ 228180 w 790802"/>
                <a:gd name="connsiteY10" fmla="*/ 332705 h 842752"/>
                <a:gd name="connsiteX11" fmla="*/ 395960 w 790802"/>
                <a:gd name="connsiteY11" fmla="*/ 163558 h 842752"/>
                <a:gd name="connsiteX12" fmla="*/ 561876 w 790802"/>
                <a:gd name="connsiteY12" fmla="*/ 332705 h 842752"/>
                <a:gd name="connsiteX13" fmla="*/ 228180 w 790802"/>
                <a:gd name="connsiteY13" fmla="*/ 332705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0802" h="842752">
                  <a:moveTo>
                    <a:pt x="790802" y="421376"/>
                  </a:moveTo>
                  <a:cubicBezTo>
                    <a:pt x="790802" y="212737"/>
                    <a:pt x="665899" y="0"/>
                    <a:pt x="395960" y="0"/>
                  </a:cubicBezTo>
                  <a:cubicBezTo>
                    <a:pt x="153239" y="0"/>
                    <a:pt x="0" y="182187"/>
                    <a:pt x="0" y="421376"/>
                  </a:cubicBezTo>
                  <a:cubicBezTo>
                    <a:pt x="0" y="656841"/>
                    <a:pt x="150629" y="842753"/>
                    <a:pt x="405654" y="842753"/>
                  </a:cubicBezTo>
                  <a:cubicBezTo>
                    <a:pt x="629360" y="842753"/>
                    <a:pt x="714742" y="709746"/>
                    <a:pt x="735248" y="666155"/>
                  </a:cubicBezTo>
                  <a:lnTo>
                    <a:pt x="580891" y="577483"/>
                  </a:lnTo>
                  <a:cubicBezTo>
                    <a:pt x="570079" y="597229"/>
                    <a:pt x="531303" y="678822"/>
                    <a:pt x="406773" y="678822"/>
                  </a:cubicBezTo>
                  <a:cubicBezTo>
                    <a:pt x="306478" y="678822"/>
                    <a:pt x="235637" y="600582"/>
                    <a:pt x="228553" y="491420"/>
                  </a:cubicBezTo>
                  <a:lnTo>
                    <a:pt x="790802" y="491420"/>
                  </a:lnTo>
                  <a:cubicBezTo>
                    <a:pt x="790802" y="491047"/>
                    <a:pt x="790802" y="422494"/>
                    <a:pt x="790802" y="421376"/>
                  </a:cubicBezTo>
                  <a:close/>
                  <a:moveTo>
                    <a:pt x="228180" y="332705"/>
                  </a:moveTo>
                  <a:cubicBezTo>
                    <a:pt x="237129" y="243288"/>
                    <a:pt x="286344" y="163558"/>
                    <a:pt x="395960" y="163558"/>
                  </a:cubicBezTo>
                  <a:cubicBezTo>
                    <a:pt x="498865" y="163558"/>
                    <a:pt x="553301" y="236954"/>
                    <a:pt x="561876" y="332705"/>
                  </a:cubicBezTo>
                  <a:lnTo>
                    <a:pt x="228180" y="332705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xmlns="" id="{8EFAC0D7-363C-4F47-A436-BAF115623E24}"/>
                </a:ext>
              </a:extLst>
            </p:cNvPr>
            <p:cNvSpPr/>
            <p:nvPr/>
          </p:nvSpPr>
          <p:spPr>
            <a:xfrm>
              <a:off x="11720091" y="525828"/>
              <a:ext cx="52755" cy="131935"/>
            </a:xfrm>
            <a:custGeom>
              <a:avLst/>
              <a:gdLst>
                <a:gd name="connsiteX0" fmla="*/ 0 w 407145"/>
                <a:gd name="connsiteY0" fmla="*/ 0 h 1018233"/>
                <a:gd name="connsiteX1" fmla="*/ 227807 w 407145"/>
                <a:gd name="connsiteY1" fmla="*/ 0 h 1018233"/>
                <a:gd name="connsiteX2" fmla="*/ 227807 w 407145"/>
                <a:gd name="connsiteY2" fmla="*/ 199697 h 1018233"/>
                <a:gd name="connsiteX3" fmla="*/ 407146 w 407145"/>
                <a:gd name="connsiteY3" fmla="*/ 199697 h 1018233"/>
                <a:gd name="connsiteX4" fmla="*/ 407146 w 407145"/>
                <a:gd name="connsiteY4" fmla="*/ 358040 h 1018233"/>
                <a:gd name="connsiteX5" fmla="*/ 227807 w 407145"/>
                <a:gd name="connsiteY5" fmla="*/ 358040 h 1018233"/>
                <a:gd name="connsiteX6" fmla="*/ 227807 w 407145"/>
                <a:gd name="connsiteY6" fmla="*/ 746257 h 1018233"/>
                <a:gd name="connsiteX7" fmla="*/ 338169 w 407145"/>
                <a:gd name="connsiteY7" fmla="*/ 862499 h 1018233"/>
                <a:gd name="connsiteX8" fmla="*/ 402298 w 407145"/>
                <a:gd name="connsiteY8" fmla="*/ 857283 h 1018233"/>
                <a:gd name="connsiteX9" fmla="*/ 402298 w 407145"/>
                <a:gd name="connsiteY9" fmla="*/ 994389 h 1018233"/>
                <a:gd name="connsiteX10" fmla="*/ 244585 w 407145"/>
                <a:gd name="connsiteY10" fmla="*/ 1018233 h 1018233"/>
                <a:gd name="connsiteX11" fmla="*/ 0 w 407145"/>
                <a:gd name="connsiteY11" fmla="*/ 748865 h 1018233"/>
                <a:gd name="connsiteX12" fmla="*/ 0 w 407145"/>
                <a:gd name="connsiteY12" fmla="*/ 0 h 101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145" h="1018233">
                  <a:moveTo>
                    <a:pt x="0" y="0"/>
                  </a:moveTo>
                  <a:lnTo>
                    <a:pt x="227807" y="0"/>
                  </a:lnTo>
                  <a:lnTo>
                    <a:pt x="227807" y="199697"/>
                  </a:lnTo>
                  <a:lnTo>
                    <a:pt x="407146" y="199697"/>
                  </a:lnTo>
                  <a:lnTo>
                    <a:pt x="407146" y="358040"/>
                  </a:lnTo>
                  <a:lnTo>
                    <a:pt x="227807" y="358040"/>
                  </a:lnTo>
                  <a:lnTo>
                    <a:pt x="227807" y="746257"/>
                  </a:lnTo>
                  <a:cubicBezTo>
                    <a:pt x="227807" y="814810"/>
                    <a:pt x="269193" y="862499"/>
                    <a:pt x="338169" y="862499"/>
                  </a:cubicBezTo>
                  <a:cubicBezTo>
                    <a:pt x="375081" y="862499"/>
                    <a:pt x="395960" y="858774"/>
                    <a:pt x="402298" y="857283"/>
                  </a:cubicBezTo>
                  <a:lnTo>
                    <a:pt x="402298" y="994389"/>
                  </a:lnTo>
                  <a:cubicBezTo>
                    <a:pt x="390740" y="998115"/>
                    <a:pt x="328475" y="1018233"/>
                    <a:pt x="244585" y="1018233"/>
                  </a:cubicBezTo>
                  <a:cubicBezTo>
                    <a:pt x="58909" y="1018233"/>
                    <a:pt x="0" y="899756"/>
                    <a:pt x="0" y="748865"/>
                  </a:cubicBez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xmlns="" id="{E3274970-3FEC-2F41-A36C-2ABD3FF303B8}"/>
                </a:ext>
              </a:extLst>
            </p:cNvPr>
            <p:cNvSpPr/>
            <p:nvPr/>
          </p:nvSpPr>
          <p:spPr>
            <a:xfrm>
              <a:off x="11363704" y="506567"/>
              <a:ext cx="125607" cy="148156"/>
            </a:xfrm>
            <a:custGeom>
              <a:avLst/>
              <a:gdLst>
                <a:gd name="connsiteX0" fmla="*/ 390368 w 969394"/>
                <a:gd name="connsiteY0" fmla="*/ 0 h 1143416"/>
                <a:gd name="connsiteX1" fmla="*/ 0 w 969394"/>
                <a:gd name="connsiteY1" fmla="*/ 0 h 1143416"/>
                <a:gd name="connsiteX2" fmla="*/ 0 w 969394"/>
                <a:gd name="connsiteY2" fmla="*/ 1143417 h 1143416"/>
                <a:gd name="connsiteX3" fmla="*/ 390368 w 969394"/>
                <a:gd name="connsiteY3" fmla="*/ 1143417 h 1143416"/>
                <a:gd name="connsiteX4" fmla="*/ 969394 w 969394"/>
                <a:gd name="connsiteY4" fmla="*/ 571522 h 1143416"/>
                <a:gd name="connsiteX5" fmla="*/ 390368 w 969394"/>
                <a:gd name="connsiteY5" fmla="*/ 0 h 1143416"/>
                <a:gd name="connsiteX6" fmla="*/ 375827 w 969394"/>
                <a:gd name="connsiteY6" fmla="*/ 953406 h 1143416"/>
                <a:gd name="connsiteX7" fmla="*/ 245704 w 969394"/>
                <a:gd name="connsiteY7" fmla="*/ 953406 h 1143416"/>
                <a:gd name="connsiteX8" fmla="*/ 245704 w 969394"/>
                <a:gd name="connsiteY8" fmla="*/ 190011 h 1143416"/>
                <a:gd name="connsiteX9" fmla="*/ 375827 w 969394"/>
                <a:gd name="connsiteY9" fmla="*/ 190011 h 1143416"/>
                <a:gd name="connsiteX10" fmla="*/ 716979 w 969394"/>
                <a:gd name="connsiteY10" fmla="*/ 571895 h 1143416"/>
                <a:gd name="connsiteX11" fmla="*/ 375827 w 969394"/>
                <a:gd name="connsiteY11" fmla="*/ 953406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69394" h="1143416">
                  <a:moveTo>
                    <a:pt x="390368" y="0"/>
                  </a:moveTo>
                  <a:lnTo>
                    <a:pt x="0" y="0"/>
                  </a:lnTo>
                  <a:lnTo>
                    <a:pt x="0" y="1143417"/>
                  </a:lnTo>
                  <a:lnTo>
                    <a:pt x="390368" y="1143417"/>
                  </a:lnTo>
                  <a:cubicBezTo>
                    <a:pt x="753891" y="1143417"/>
                    <a:pt x="969394" y="969054"/>
                    <a:pt x="969394" y="571522"/>
                  </a:cubicBezTo>
                  <a:cubicBezTo>
                    <a:pt x="969022" y="173990"/>
                    <a:pt x="746061" y="0"/>
                    <a:pt x="390368" y="0"/>
                  </a:cubicBezTo>
                  <a:close/>
                  <a:moveTo>
                    <a:pt x="375827" y="953406"/>
                  </a:moveTo>
                  <a:lnTo>
                    <a:pt x="245704" y="953406"/>
                  </a:lnTo>
                  <a:lnTo>
                    <a:pt x="245704" y="190011"/>
                  </a:lnTo>
                  <a:lnTo>
                    <a:pt x="375827" y="190011"/>
                  </a:lnTo>
                  <a:cubicBezTo>
                    <a:pt x="671119" y="190011"/>
                    <a:pt x="716979" y="389708"/>
                    <a:pt x="716979" y="571895"/>
                  </a:cubicBezTo>
                  <a:cubicBezTo>
                    <a:pt x="716979" y="753709"/>
                    <a:pt x="673729" y="953406"/>
                    <a:pt x="375827" y="953406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0" name="Freeform 69">
              <a:extLst>
                <a:ext uri="{FF2B5EF4-FFF2-40B4-BE49-F238E27FC236}">
                  <a16:creationId xmlns:a16="http://schemas.microsoft.com/office/drawing/2014/main" xmlns="" id="{F97FE175-CF57-8348-9DAB-468BB416536E}"/>
                </a:ext>
              </a:extLst>
            </p:cNvPr>
            <p:cNvSpPr/>
            <p:nvPr/>
          </p:nvSpPr>
          <p:spPr>
            <a:xfrm>
              <a:off x="11891787" y="506567"/>
              <a:ext cx="30484" cy="148156"/>
            </a:xfrm>
            <a:custGeom>
              <a:avLst/>
              <a:gdLst>
                <a:gd name="connsiteX0" fmla="*/ 0 w 235264"/>
                <a:gd name="connsiteY0" fmla="*/ 0 h 1143416"/>
                <a:gd name="connsiteX1" fmla="*/ 235265 w 235264"/>
                <a:gd name="connsiteY1" fmla="*/ 0 h 1143416"/>
                <a:gd name="connsiteX2" fmla="*/ 235265 w 235264"/>
                <a:gd name="connsiteY2" fmla="*/ 1143417 h 1143416"/>
                <a:gd name="connsiteX3" fmla="*/ 0 w 235264"/>
                <a:gd name="connsiteY3" fmla="*/ 1143417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1143416">
                  <a:moveTo>
                    <a:pt x="0" y="0"/>
                  </a:moveTo>
                  <a:lnTo>
                    <a:pt x="235265" y="0"/>
                  </a:lnTo>
                  <a:lnTo>
                    <a:pt x="235265" y="1143417"/>
                  </a:lnTo>
                  <a:lnTo>
                    <a:pt x="0" y="1143417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71" name="Graphic 5">
              <a:extLst>
                <a:ext uri="{FF2B5EF4-FFF2-40B4-BE49-F238E27FC236}">
                  <a16:creationId xmlns:a16="http://schemas.microsoft.com/office/drawing/2014/main" xmlns="" id="{D3EFD387-05FA-2D47-BCEE-9262D5562459}"/>
                </a:ext>
              </a:extLst>
            </p:cNvPr>
            <p:cNvGrpSpPr/>
            <p:nvPr/>
          </p:nvGrpSpPr>
          <p:grpSpPr>
            <a:xfrm>
              <a:off x="11938745" y="632275"/>
              <a:ext cx="25605" cy="25537"/>
              <a:chOff x="11320290" y="4595888"/>
              <a:chExt cx="197607" cy="197089"/>
            </a:xfrm>
            <a:solidFill>
              <a:schemeClr val="tx1"/>
            </a:solidFill>
          </p:grpSpPr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xmlns="" id="{932C7509-D7E7-8842-AF4F-AB4C6612B863}"/>
                  </a:ext>
                </a:extLst>
              </p:cNvPr>
              <p:cNvSpPr/>
              <p:nvPr/>
            </p:nvSpPr>
            <p:spPr>
              <a:xfrm>
                <a:off x="11320290" y="4595888"/>
                <a:ext cx="197607" cy="197089"/>
              </a:xfrm>
              <a:custGeom>
                <a:avLst/>
                <a:gdLst>
                  <a:gd name="connsiteX0" fmla="*/ 99177 w 197607"/>
                  <a:gd name="connsiteY0" fmla="*/ 0 h 197089"/>
                  <a:gd name="connsiteX1" fmla="*/ 0 w 197607"/>
                  <a:gd name="connsiteY1" fmla="*/ 98358 h 197089"/>
                  <a:gd name="connsiteX2" fmla="*/ 99177 w 197607"/>
                  <a:gd name="connsiteY2" fmla="*/ 197089 h 197089"/>
                  <a:gd name="connsiteX3" fmla="*/ 197607 w 197607"/>
                  <a:gd name="connsiteY3" fmla="*/ 98358 h 197089"/>
                  <a:gd name="connsiteX4" fmla="*/ 99177 w 197607"/>
                  <a:gd name="connsiteY4" fmla="*/ 0 h 197089"/>
                  <a:gd name="connsiteX5" fmla="*/ 99177 w 197607"/>
                  <a:gd name="connsiteY5" fmla="*/ 179951 h 197089"/>
                  <a:gd name="connsiteX6" fmla="*/ 17523 w 197607"/>
                  <a:gd name="connsiteY6" fmla="*/ 98358 h 197089"/>
                  <a:gd name="connsiteX7" fmla="*/ 99177 w 197607"/>
                  <a:gd name="connsiteY7" fmla="*/ 17138 h 197089"/>
                  <a:gd name="connsiteX8" fmla="*/ 180457 w 197607"/>
                  <a:gd name="connsiteY8" fmla="*/ 98358 h 197089"/>
                  <a:gd name="connsiteX9" fmla="*/ 99177 w 197607"/>
                  <a:gd name="connsiteY9" fmla="*/ 179951 h 197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7607" h="197089">
                    <a:moveTo>
                      <a:pt x="99177" y="0"/>
                    </a:moveTo>
                    <a:cubicBezTo>
                      <a:pt x="44369" y="0"/>
                      <a:pt x="0" y="43963"/>
                      <a:pt x="0" y="98358"/>
                    </a:cubicBezTo>
                    <a:cubicBezTo>
                      <a:pt x="0" y="153126"/>
                      <a:pt x="43996" y="197089"/>
                      <a:pt x="99177" y="197089"/>
                    </a:cubicBezTo>
                    <a:cubicBezTo>
                      <a:pt x="153612" y="197089"/>
                      <a:pt x="197607" y="153126"/>
                      <a:pt x="197607" y="98358"/>
                    </a:cubicBezTo>
                    <a:cubicBezTo>
                      <a:pt x="197607" y="43963"/>
                      <a:pt x="153985" y="0"/>
                      <a:pt x="99177" y="0"/>
                    </a:cubicBezTo>
                    <a:close/>
                    <a:moveTo>
                      <a:pt x="99177" y="179951"/>
                    </a:moveTo>
                    <a:cubicBezTo>
                      <a:pt x="54062" y="179951"/>
                      <a:pt x="17523" y="143439"/>
                      <a:pt x="17523" y="98358"/>
                    </a:cubicBezTo>
                    <a:cubicBezTo>
                      <a:pt x="17523" y="53650"/>
                      <a:pt x="54062" y="17138"/>
                      <a:pt x="99177" y="17138"/>
                    </a:cubicBezTo>
                    <a:cubicBezTo>
                      <a:pt x="143918" y="17138"/>
                      <a:pt x="180457" y="53650"/>
                      <a:pt x="180457" y="98358"/>
                    </a:cubicBezTo>
                    <a:cubicBezTo>
                      <a:pt x="180457" y="143439"/>
                      <a:pt x="144290" y="179951"/>
                      <a:pt x="99177" y="179951"/>
                    </a:cubicBezTo>
                    <a:close/>
                  </a:path>
                </a:pathLst>
              </a:custGeom>
              <a:grpFill/>
              <a:ln w="37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xmlns="" id="{D212147F-9261-0E4B-85CA-1059370C0A45}"/>
                  </a:ext>
                </a:extLst>
              </p:cNvPr>
              <p:cNvSpPr/>
              <p:nvPr/>
            </p:nvSpPr>
            <p:spPr>
              <a:xfrm>
                <a:off x="11381809" y="4634635"/>
                <a:ext cx="78297" cy="116241"/>
              </a:xfrm>
              <a:custGeom>
                <a:avLst/>
                <a:gdLst>
                  <a:gd name="connsiteX0" fmla="*/ 74197 w 78297"/>
                  <a:gd name="connsiteY0" fmla="*/ 82338 h 116241"/>
                  <a:gd name="connsiteX1" fmla="*/ 55927 w 78297"/>
                  <a:gd name="connsiteY1" fmla="*/ 59611 h 116241"/>
                  <a:gd name="connsiteX2" fmla="*/ 55927 w 78297"/>
                  <a:gd name="connsiteY2" fmla="*/ 59239 h 116241"/>
                  <a:gd name="connsiteX3" fmla="*/ 77925 w 78297"/>
                  <a:gd name="connsiteY3" fmla="*/ 32041 h 116241"/>
                  <a:gd name="connsiteX4" fmla="*/ 36166 w 78297"/>
                  <a:gd name="connsiteY4" fmla="*/ 0 h 116241"/>
                  <a:gd name="connsiteX5" fmla="*/ 0 w 78297"/>
                  <a:gd name="connsiteY5" fmla="*/ 0 h 116241"/>
                  <a:gd name="connsiteX6" fmla="*/ 0 w 78297"/>
                  <a:gd name="connsiteY6" fmla="*/ 115869 h 116241"/>
                  <a:gd name="connsiteX7" fmla="*/ 19761 w 78297"/>
                  <a:gd name="connsiteY7" fmla="*/ 115869 h 116241"/>
                  <a:gd name="connsiteX8" fmla="*/ 19761 w 78297"/>
                  <a:gd name="connsiteY8" fmla="*/ 67435 h 116241"/>
                  <a:gd name="connsiteX9" fmla="*/ 32065 w 78297"/>
                  <a:gd name="connsiteY9" fmla="*/ 67435 h 116241"/>
                  <a:gd name="connsiteX10" fmla="*/ 56300 w 78297"/>
                  <a:gd name="connsiteY10" fmla="*/ 95378 h 116241"/>
                  <a:gd name="connsiteX11" fmla="*/ 58910 w 78297"/>
                  <a:gd name="connsiteY11" fmla="*/ 116242 h 116241"/>
                  <a:gd name="connsiteX12" fmla="*/ 78297 w 78297"/>
                  <a:gd name="connsiteY12" fmla="*/ 116242 h 116241"/>
                  <a:gd name="connsiteX13" fmla="*/ 74197 w 78297"/>
                  <a:gd name="connsiteY13" fmla="*/ 82338 h 116241"/>
                  <a:gd name="connsiteX14" fmla="*/ 37284 w 78297"/>
                  <a:gd name="connsiteY14" fmla="*/ 51415 h 116241"/>
                  <a:gd name="connsiteX15" fmla="*/ 19761 w 78297"/>
                  <a:gd name="connsiteY15" fmla="*/ 51415 h 116241"/>
                  <a:gd name="connsiteX16" fmla="*/ 19761 w 78297"/>
                  <a:gd name="connsiteY16" fmla="*/ 16393 h 116241"/>
                  <a:gd name="connsiteX17" fmla="*/ 37284 w 78297"/>
                  <a:gd name="connsiteY17" fmla="*/ 16393 h 116241"/>
                  <a:gd name="connsiteX18" fmla="*/ 57791 w 78297"/>
                  <a:gd name="connsiteY18" fmla="*/ 33904 h 116241"/>
                  <a:gd name="connsiteX19" fmla="*/ 37284 w 78297"/>
                  <a:gd name="connsiteY19" fmla="*/ 51415 h 116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8297" h="116241">
                    <a:moveTo>
                      <a:pt x="74197" y="82338"/>
                    </a:moveTo>
                    <a:cubicBezTo>
                      <a:pt x="72705" y="69671"/>
                      <a:pt x="67485" y="62219"/>
                      <a:pt x="55927" y="59611"/>
                    </a:cubicBezTo>
                    <a:lnTo>
                      <a:pt x="55927" y="59239"/>
                    </a:lnTo>
                    <a:cubicBezTo>
                      <a:pt x="67112" y="57003"/>
                      <a:pt x="77925" y="49552"/>
                      <a:pt x="77925" y="32041"/>
                    </a:cubicBezTo>
                    <a:cubicBezTo>
                      <a:pt x="77925" y="9314"/>
                      <a:pt x="59655" y="0"/>
                      <a:pt x="36166" y="0"/>
                    </a:cubicBezTo>
                    <a:lnTo>
                      <a:pt x="0" y="0"/>
                    </a:lnTo>
                    <a:lnTo>
                      <a:pt x="0" y="115869"/>
                    </a:lnTo>
                    <a:lnTo>
                      <a:pt x="19761" y="115869"/>
                    </a:lnTo>
                    <a:lnTo>
                      <a:pt x="19761" y="67435"/>
                    </a:lnTo>
                    <a:lnTo>
                      <a:pt x="32065" y="67435"/>
                    </a:lnTo>
                    <a:cubicBezTo>
                      <a:pt x="46979" y="67435"/>
                      <a:pt x="53690" y="74887"/>
                      <a:pt x="56300" y="95378"/>
                    </a:cubicBezTo>
                    <a:cubicBezTo>
                      <a:pt x="57045" y="102457"/>
                      <a:pt x="58910" y="116242"/>
                      <a:pt x="58910" y="116242"/>
                    </a:cubicBezTo>
                    <a:lnTo>
                      <a:pt x="78297" y="116242"/>
                    </a:lnTo>
                    <a:cubicBezTo>
                      <a:pt x="78297" y="116242"/>
                      <a:pt x="75688" y="94633"/>
                      <a:pt x="74197" y="82338"/>
                    </a:cubicBezTo>
                    <a:close/>
                    <a:moveTo>
                      <a:pt x="37284" y="51415"/>
                    </a:moveTo>
                    <a:lnTo>
                      <a:pt x="19761" y="51415"/>
                    </a:lnTo>
                    <a:lnTo>
                      <a:pt x="19761" y="16393"/>
                    </a:lnTo>
                    <a:lnTo>
                      <a:pt x="37284" y="16393"/>
                    </a:lnTo>
                    <a:cubicBezTo>
                      <a:pt x="51826" y="16393"/>
                      <a:pt x="57791" y="25335"/>
                      <a:pt x="57791" y="33904"/>
                    </a:cubicBezTo>
                    <a:cubicBezTo>
                      <a:pt x="57791" y="42846"/>
                      <a:pt x="51079" y="51415"/>
                      <a:pt x="37284" y="51415"/>
                    </a:cubicBezTo>
                    <a:close/>
                  </a:path>
                </a:pathLst>
              </a:custGeom>
              <a:grpFill/>
              <a:ln w="37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xmlns="" id="{CCEB925B-09D7-4D47-B80B-08FD7843EF2A}"/>
                </a:ext>
              </a:extLst>
            </p:cNvPr>
            <p:cNvSpPr/>
            <p:nvPr/>
          </p:nvSpPr>
          <p:spPr>
            <a:xfrm>
              <a:off x="11549169" y="548614"/>
              <a:ext cx="101259" cy="146756"/>
            </a:xfrm>
            <a:custGeom>
              <a:avLst/>
              <a:gdLst>
                <a:gd name="connsiteX0" fmla="*/ 553673 w 781480"/>
                <a:gd name="connsiteY0" fmla="*/ 23844 h 1132612"/>
                <a:gd name="connsiteX1" fmla="*/ 553673 w 781480"/>
                <a:gd name="connsiteY1" fmla="*/ 109163 h 1132612"/>
                <a:gd name="connsiteX2" fmla="*/ 550317 w 781480"/>
                <a:gd name="connsiteY2" fmla="*/ 109163 h 1132612"/>
                <a:gd name="connsiteX3" fmla="*/ 332204 w 781480"/>
                <a:gd name="connsiteY3" fmla="*/ 0 h 1132612"/>
                <a:gd name="connsiteX4" fmla="*/ 0 w 781480"/>
                <a:gd name="connsiteY4" fmla="*/ 401630 h 1132612"/>
                <a:gd name="connsiteX5" fmla="*/ 332204 w 781480"/>
                <a:gd name="connsiteY5" fmla="*/ 803261 h 1132612"/>
                <a:gd name="connsiteX6" fmla="*/ 550317 w 781480"/>
                <a:gd name="connsiteY6" fmla="*/ 694098 h 1132612"/>
                <a:gd name="connsiteX7" fmla="*/ 553673 w 781480"/>
                <a:gd name="connsiteY7" fmla="*/ 694098 h 1132612"/>
                <a:gd name="connsiteX8" fmla="*/ 553673 w 781480"/>
                <a:gd name="connsiteY8" fmla="*/ 784632 h 1132612"/>
                <a:gd name="connsiteX9" fmla="*/ 384775 w 781480"/>
                <a:gd name="connsiteY9" fmla="*/ 962348 h 1132612"/>
                <a:gd name="connsiteX10" fmla="*/ 211029 w 781480"/>
                <a:gd name="connsiteY10" fmla="*/ 865852 h 1132612"/>
                <a:gd name="connsiteX11" fmla="*/ 57418 w 781480"/>
                <a:gd name="connsiteY11" fmla="*/ 956014 h 1132612"/>
                <a:gd name="connsiteX12" fmla="*/ 392232 w 781480"/>
                <a:gd name="connsiteY12" fmla="*/ 1132612 h 1132612"/>
                <a:gd name="connsiteX13" fmla="*/ 781481 w 781480"/>
                <a:gd name="connsiteY13" fmla="*/ 729119 h 1132612"/>
                <a:gd name="connsiteX14" fmla="*/ 781481 w 781480"/>
                <a:gd name="connsiteY14" fmla="*/ 23844 h 1132612"/>
                <a:gd name="connsiteX15" fmla="*/ 553673 w 781480"/>
                <a:gd name="connsiteY15" fmla="*/ 23844 h 1132612"/>
                <a:gd name="connsiteX16" fmla="*/ 400062 w 781480"/>
                <a:gd name="connsiteY16" fmla="*/ 631878 h 1132612"/>
                <a:gd name="connsiteX17" fmla="*/ 246077 w 781480"/>
                <a:gd name="connsiteY17" fmla="*/ 401630 h 1132612"/>
                <a:gd name="connsiteX18" fmla="*/ 400062 w 781480"/>
                <a:gd name="connsiteY18" fmla="*/ 171382 h 1132612"/>
                <a:gd name="connsiteX19" fmla="*/ 554046 w 781480"/>
                <a:gd name="connsiteY19" fmla="*/ 401630 h 1132612"/>
                <a:gd name="connsiteX20" fmla="*/ 400062 w 781480"/>
                <a:gd name="connsiteY20" fmla="*/ 631878 h 1132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81480" h="1132612">
                  <a:moveTo>
                    <a:pt x="553673" y="23844"/>
                  </a:moveTo>
                  <a:lnTo>
                    <a:pt x="553673" y="109163"/>
                  </a:lnTo>
                  <a:lnTo>
                    <a:pt x="550317" y="109163"/>
                  </a:lnTo>
                  <a:cubicBezTo>
                    <a:pt x="536522" y="84573"/>
                    <a:pt x="480223" y="0"/>
                    <a:pt x="332204" y="0"/>
                  </a:cubicBezTo>
                  <a:cubicBezTo>
                    <a:pt x="88737" y="0"/>
                    <a:pt x="0" y="198952"/>
                    <a:pt x="0" y="401630"/>
                  </a:cubicBezTo>
                  <a:cubicBezTo>
                    <a:pt x="0" y="604681"/>
                    <a:pt x="88737" y="803261"/>
                    <a:pt x="332204" y="803261"/>
                  </a:cubicBezTo>
                  <a:cubicBezTo>
                    <a:pt x="482833" y="803261"/>
                    <a:pt x="538760" y="715334"/>
                    <a:pt x="550317" y="694098"/>
                  </a:cubicBezTo>
                  <a:lnTo>
                    <a:pt x="553673" y="694098"/>
                  </a:lnTo>
                  <a:lnTo>
                    <a:pt x="553673" y="784632"/>
                  </a:lnTo>
                  <a:cubicBezTo>
                    <a:pt x="553673" y="894168"/>
                    <a:pt x="475748" y="962348"/>
                    <a:pt x="384775" y="962348"/>
                  </a:cubicBezTo>
                  <a:cubicBezTo>
                    <a:pt x="280752" y="962348"/>
                    <a:pt x="225943" y="893050"/>
                    <a:pt x="211029" y="865852"/>
                  </a:cubicBezTo>
                  <a:cubicBezTo>
                    <a:pt x="190523" y="876284"/>
                    <a:pt x="57418" y="956014"/>
                    <a:pt x="57418" y="956014"/>
                  </a:cubicBezTo>
                  <a:cubicBezTo>
                    <a:pt x="73823" y="989545"/>
                    <a:pt x="142053" y="1132612"/>
                    <a:pt x="392232" y="1132612"/>
                  </a:cubicBezTo>
                  <a:cubicBezTo>
                    <a:pt x="655460" y="1132612"/>
                    <a:pt x="781481" y="964583"/>
                    <a:pt x="781481" y="729119"/>
                  </a:cubicBezTo>
                  <a:lnTo>
                    <a:pt x="781481" y="23844"/>
                  </a:lnTo>
                  <a:lnTo>
                    <a:pt x="553673" y="23844"/>
                  </a:lnTo>
                  <a:close/>
                  <a:moveTo>
                    <a:pt x="400062" y="631878"/>
                  </a:moveTo>
                  <a:cubicBezTo>
                    <a:pt x="269939" y="631878"/>
                    <a:pt x="246077" y="504459"/>
                    <a:pt x="246077" y="401630"/>
                  </a:cubicBezTo>
                  <a:cubicBezTo>
                    <a:pt x="246077" y="284271"/>
                    <a:pt x="278888" y="171382"/>
                    <a:pt x="400062" y="171382"/>
                  </a:cubicBezTo>
                  <a:cubicBezTo>
                    <a:pt x="520490" y="171382"/>
                    <a:pt x="554046" y="284643"/>
                    <a:pt x="554046" y="401630"/>
                  </a:cubicBezTo>
                  <a:cubicBezTo>
                    <a:pt x="553673" y="504832"/>
                    <a:pt x="527201" y="631878"/>
                    <a:pt x="400062" y="631878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3" name="Freeform 72">
              <a:extLst>
                <a:ext uri="{FF2B5EF4-FFF2-40B4-BE49-F238E27FC236}">
                  <a16:creationId xmlns:a16="http://schemas.microsoft.com/office/drawing/2014/main" xmlns="" id="{13BF2B84-45C5-4648-B41C-C057002283F2}"/>
                </a:ext>
              </a:extLst>
            </p:cNvPr>
            <p:cNvSpPr/>
            <p:nvPr/>
          </p:nvSpPr>
          <p:spPr>
            <a:xfrm>
              <a:off x="11779030" y="548614"/>
              <a:ext cx="92466" cy="109101"/>
            </a:xfrm>
            <a:custGeom>
              <a:avLst/>
              <a:gdLst>
                <a:gd name="connsiteX0" fmla="*/ 334068 w 713623"/>
                <a:gd name="connsiteY0" fmla="*/ 0 h 842007"/>
                <a:gd name="connsiteX1" fmla="*/ 21624 w 713623"/>
                <a:gd name="connsiteY1" fmla="*/ 141204 h 842007"/>
                <a:gd name="connsiteX2" fmla="*/ 154357 w 713623"/>
                <a:gd name="connsiteY2" fmla="*/ 242543 h 842007"/>
                <a:gd name="connsiteX3" fmla="*/ 318035 w 713623"/>
                <a:gd name="connsiteY3" fmla="*/ 163186 h 842007"/>
                <a:gd name="connsiteX4" fmla="*/ 484697 w 713623"/>
                <a:gd name="connsiteY4" fmla="*/ 298428 h 842007"/>
                <a:gd name="connsiteX5" fmla="*/ 484697 w 713623"/>
                <a:gd name="connsiteY5" fmla="*/ 315939 h 842007"/>
                <a:gd name="connsiteX6" fmla="*/ 383656 w 713623"/>
                <a:gd name="connsiteY6" fmla="*/ 315939 h 842007"/>
                <a:gd name="connsiteX7" fmla="*/ 0 w 713623"/>
                <a:gd name="connsiteY7" fmla="*/ 584190 h 842007"/>
                <a:gd name="connsiteX8" fmla="*/ 260244 w 713623"/>
                <a:gd name="connsiteY8" fmla="*/ 842008 h 842007"/>
                <a:gd name="connsiteX9" fmla="*/ 488052 w 713623"/>
                <a:gd name="connsiteY9" fmla="*/ 738806 h 842007"/>
                <a:gd name="connsiteX10" fmla="*/ 491035 w 713623"/>
                <a:gd name="connsiteY10" fmla="*/ 738806 h 842007"/>
                <a:gd name="connsiteX11" fmla="*/ 491035 w 713623"/>
                <a:gd name="connsiteY11" fmla="*/ 818163 h 842007"/>
                <a:gd name="connsiteX12" fmla="*/ 713623 w 713623"/>
                <a:gd name="connsiteY12" fmla="*/ 818163 h 842007"/>
                <a:gd name="connsiteX13" fmla="*/ 713623 w 713623"/>
                <a:gd name="connsiteY13" fmla="*/ 315194 h 842007"/>
                <a:gd name="connsiteX14" fmla="*/ 334068 w 713623"/>
                <a:gd name="connsiteY14" fmla="*/ 0 h 842007"/>
                <a:gd name="connsiteX15" fmla="*/ 484697 w 713623"/>
                <a:gd name="connsiteY15" fmla="*/ 502597 h 842007"/>
                <a:gd name="connsiteX16" fmla="*/ 344508 w 713623"/>
                <a:gd name="connsiteY16" fmla="*/ 678450 h 842007"/>
                <a:gd name="connsiteX17" fmla="*/ 228553 w 713623"/>
                <a:gd name="connsiteY17" fmla="*/ 571150 h 842007"/>
                <a:gd name="connsiteX18" fmla="*/ 394468 w 713623"/>
                <a:gd name="connsiteY18" fmla="*/ 454535 h 842007"/>
                <a:gd name="connsiteX19" fmla="*/ 484697 w 713623"/>
                <a:gd name="connsiteY19" fmla="*/ 454535 h 842007"/>
                <a:gd name="connsiteX20" fmla="*/ 484697 w 713623"/>
                <a:gd name="connsiteY20" fmla="*/ 502597 h 84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13623" h="842007">
                  <a:moveTo>
                    <a:pt x="334068" y="0"/>
                  </a:moveTo>
                  <a:cubicBezTo>
                    <a:pt x="123039" y="0"/>
                    <a:pt x="43623" y="113261"/>
                    <a:pt x="21624" y="141204"/>
                  </a:cubicBezTo>
                  <a:lnTo>
                    <a:pt x="154357" y="242543"/>
                  </a:lnTo>
                  <a:cubicBezTo>
                    <a:pt x="175609" y="213482"/>
                    <a:pt x="227062" y="163186"/>
                    <a:pt x="318035" y="163186"/>
                  </a:cubicBezTo>
                  <a:cubicBezTo>
                    <a:pt x="420567" y="163186"/>
                    <a:pt x="484697" y="212737"/>
                    <a:pt x="484697" y="298428"/>
                  </a:cubicBezTo>
                  <a:lnTo>
                    <a:pt x="484697" y="315939"/>
                  </a:lnTo>
                  <a:cubicBezTo>
                    <a:pt x="484697" y="315939"/>
                    <a:pt x="394468" y="315939"/>
                    <a:pt x="383656" y="315939"/>
                  </a:cubicBezTo>
                  <a:cubicBezTo>
                    <a:pt x="151374" y="315939"/>
                    <a:pt x="0" y="401630"/>
                    <a:pt x="0" y="584190"/>
                  </a:cubicBezTo>
                  <a:cubicBezTo>
                    <a:pt x="0" y="739551"/>
                    <a:pt x="111107" y="842008"/>
                    <a:pt x="260244" y="842008"/>
                  </a:cubicBezTo>
                  <a:cubicBezTo>
                    <a:pt x="420941" y="842008"/>
                    <a:pt x="476122" y="754826"/>
                    <a:pt x="488052" y="738806"/>
                  </a:cubicBezTo>
                  <a:lnTo>
                    <a:pt x="491035" y="738806"/>
                  </a:lnTo>
                  <a:cubicBezTo>
                    <a:pt x="491035" y="771965"/>
                    <a:pt x="491035" y="818163"/>
                    <a:pt x="491035" y="818163"/>
                  </a:cubicBezTo>
                  <a:lnTo>
                    <a:pt x="713623" y="818163"/>
                  </a:lnTo>
                  <a:lnTo>
                    <a:pt x="713623" y="315194"/>
                  </a:lnTo>
                  <a:cubicBezTo>
                    <a:pt x="713623" y="87926"/>
                    <a:pt x="531675" y="0"/>
                    <a:pt x="334068" y="0"/>
                  </a:cubicBezTo>
                  <a:close/>
                  <a:moveTo>
                    <a:pt x="484697" y="502597"/>
                  </a:moveTo>
                  <a:cubicBezTo>
                    <a:pt x="484324" y="596112"/>
                    <a:pt x="443684" y="678450"/>
                    <a:pt x="344508" y="678450"/>
                  </a:cubicBezTo>
                  <a:cubicBezTo>
                    <a:pt x="278141" y="678450"/>
                    <a:pt x="228553" y="637839"/>
                    <a:pt x="228553" y="571150"/>
                  </a:cubicBezTo>
                  <a:cubicBezTo>
                    <a:pt x="228553" y="504459"/>
                    <a:pt x="274413" y="454535"/>
                    <a:pt x="394468" y="454535"/>
                  </a:cubicBezTo>
                  <a:cubicBezTo>
                    <a:pt x="400434" y="454535"/>
                    <a:pt x="484697" y="454535"/>
                    <a:pt x="484697" y="454535"/>
                  </a:cubicBezTo>
                  <a:cubicBezTo>
                    <a:pt x="484697" y="454535"/>
                    <a:pt x="484697" y="501479"/>
                    <a:pt x="484697" y="502597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4" name="Freeform 73">
              <a:extLst>
                <a:ext uri="{FF2B5EF4-FFF2-40B4-BE49-F238E27FC236}">
                  <a16:creationId xmlns:a16="http://schemas.microsoft.com/office/drawing/2014/main" xmlns="" id="{E630DDC3-3014-2C48-BED1-2A19CE72BDD5}"/>
                </a:ext>
              </a:extLst>
            </p:cNvPr>
            <p:cNvSpPr/>
            <p:nvPr/>
          </p:nvSpPr>
          <p:spPr>
            <a:xfrm>
              <a:off x="11504916" y="551704"/>
              <a:ext cx="30484" cy="103019"/>
            </a:xfrm>
            <a:custGeom>
              <a:avLst/>
              <a:gdLst>
                <a:gd name="connsiteX0" fmla="*/ 0 w 235264"/>
                <a:gd name="connsiteY0" fmla="*/ 0 h 795064"/>
                <a:gd name="connsiteX1" fmla="*/ 235265 w 235264"/>
                <a:gd name="connsiteY1" fmla="*/ 0 h 795064"/>
                <a:gd name="connsiteX2" fmla="*/ 235265 w 235264"/>
                <a:gd name="connsiteY2" fmla="*/ 795064 h 795064"/>
                <a:gd name="connsiteX3" fmla="*/ 0 w 235264"/>
                <a:gd name="connsiteY3" fmla="*/ 795064 h 795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795064">
                  <a:moveTo>
                    <a:pt x="0" y="0"/>
                  </a:moveTo>
                  <a:lnTo>
                    <a:pt x="235265" y="0"/>
                  </a:lnTo>
                  <a:lnTo>
                    <a:pt x="235265" y="795064"/>
                  </a:lnTo>
                  <a:lnTo>
                    <a:pt x="0" y="795064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5" name="Freeform 74">
              <a:extLst>
                <a:ext uri="{FF2B5EF4-FFF2-40B4-BE49-F238E27FC236}">
                  <a16:creationId xmlns:a16="http://schemas.microsoft.com/office/drawing/2014/main" xmlns="" id="{291BA366-E6B4-5E41-B529-CD5D1C8C59C2}"/>
                </a:ext>
              </a:extLst>
            </p:cNvPr>
            <p:cNvSpPr/>
            <p:nvPr/>
          </p:nvSpPr>
          <p:spPr>
            <a:xfrm>
              <a:off x="11503515" y="504056"/>
              <a:ext cx="33238" cy="33213"/>
            </a:xfrm>
            <a:custGeom>
              <a:avLst/>
              <a:gdLst>
                <a:gd name="connsiteX0" fmla="*/ 256517 w 256516"/>
                <a:gd name="connsiteY0" fmla="*/ 128164 h 256328"/>
                <a:gd name="connsiteX1" fmla="*/ 128259 w 256516"/>
                <a:gd name="connsiteY1" fmla="*/ 256328 h 256328"/>
                <a:gd name="connsiteX2" fmla="*/ 1 w 256516"/>
                <a:gd name="connsiteY2" fmla="*/ 128164 h 256328"/>
                <a:gd name="connsiteX3" fmla="*/ 128259 w 256516"/>
                <a:gd name="connsiteY3" fmla="*/ 0 h 256328"/>
                <a:gd name="connsiteX4" fmla="*/ 256517 w 256516"/>
                <a:gd name="connsiteY4" fmla="*/ 128164 h 256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516" h="256328">
                  <a:moveTo>
                    <a:pt x="256517" y="128164"/>
                  </a:moveTo>
                  <a:cubicBezTo>
                    <a:pt x="256517" y="198947"/>
                    <a:pt x="199094" y="256328"/>
                    <a:pt x="128259" y="256328"/>
                  </a:cubicBezTo>
                  <a:cubicBezTo>
                    <a:pt x="57424" y="256328"/>
                    <a:pt x="1" y="198947"/>
                    <a:pt x="1" y="128164"/>
                  </a:cubicBezTo>
                  <a:cubicBezTo>
                    <a:pt x="1" y="57381"/>
                    <a:pt x="57424" y="0"/>
                    <a:pt x="128259" y="0"/>
                  </a:cubicBezTo>
                  <a:cubicBezTo>
                    <a:pt x="199094" y="0"/>
                    <a:pt x="256517" y="57381"/>
                    <a:pt x="256517" y="128164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xmlns="" id="{E895E236-2107-3B4C-9447-0BFD5A593A3F}"/>
                </a:ext>
              </a:extLst>
            </p:cNvPr>
            <p:cNvSpPr/>
            <p:nvPr/>
          </p:nvSpPr>
          <p:spPr>
            <a:xfrm>
              <a:off x="11670428" y="551704"/>
              <a:ext cx="30484" cy="103019"/>
            </a:xfrm>
            <a:custGeom>
              <a:avLst/>
              <a:gdLst>
                <a:gd name="connsiteX0" fmla="*/ 0 w 235264"/>
                <a:gd name="connsiteY0" fmla="*/ 0 h 795064"/>
                <a:gd name="connsiteX1" fmla="*/ 235265 w 235264"/>
                <a:gd name="connsiteY1" fmla="*/ 0 h 795064"/>
                <a:gd name="connsiteX2" fmla="*/ 235265 w 235264"/>
                <a:gd name="connsiteY2" fmla="*/ 795064 h 795064"/>
                <a:gd name="connsiteX3" fmla="*/ 0 w 235264"/>
                <a:gd name="connsiteY3" fmla="*/ 795064 h 795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795064">
                  <a:moveTo>
                    <a:pt x="0" y="0"/>
                  </a:moveTo>
                  <a:lnTo>
                    <a:pt x="235265" y="0"/>
                  </a:lnTo>
                  <a:lnTo>
                    <a:pt x="235265" y="795064"/>
                  </a:lnTo>
                  <a:lnTo>
                    <a:pt x="0" y="795064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xmlns="" id="{4D0953EC-F607-3B4B-9926-D9B4535140FA}"/>
                </a:ext>
              </a:extLst>
            </p:cNvPr>
            <p:cNvSpPr/>
            <p:nvPr/>
          </p:nvSpPr>
          <p:spPr>
            <a:xfrm>
              <a:off x="11669027" y="504056"/>
              <a:ext cx="33238" cy="33213"/>
            </a:xfrm>
            <a:custGeom>
              <a:avLst/>
              <a:gdLst>
                <a:gd name="connsiteX0" fmla="*/ 256517 w 256516"/>
                <a:gd name="connsiteY0" fmla="*/ 128164 h 256328"/>
                <a:gd name="connsiteX1" fmla="*/ 128259 w 256516"/>
                <a:gd name="connsiteY1" fmla="*/ 256328 h 256328"/>
                <a:gd name="connsiteX2" fmla="*/ 1 w 256516"/>
                <a:gd name="connsiteY2" fmla="*/ 128164 h 256328"/>
                <a:gd name="connsiteX3" fmla="*/ 128259 w 256516"/>
                <a:gd name="connsiteY3" fmla="*/ 0 h 256328"/>
                <a:gd name="connsiteX4" fmla="*/ 256517 w 256516"/>
                <a:gd name="connsiteY4" fmla="*/ 128164 h 256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516" h="256328">
                  <a:moveTo>
                    <a:pt x="256517" y="128164"/>
                  </a:moveTo>
                  <a:cubicBezTo>
                    <a:pt x="256517" y="198947"/>
                    <a:pt x="199093" y="256328"/>
                    <a:pt x="128259" y="256328"/>
                  </a:cubicBezTo>
                  <a:cubicBezTo>
                    <a:pt x="57424" y="256328"/>
                    <a:pt x="1" y="198947"/>
                    <a:pt x="1" y="128164"/>
                  </a:cubicBezTo>
                  <a:cubicBezTo>
                    <a:pt x="1" y="57381"/>
                    <a:pt x="57424" y="0"/>
                    <a:pt x="128259" y="0"/>
                  </a:cubicBezTo>
                  <a:cubicBezTo>
                    <a:pt x="199093" y="0"/>
                    <a:pt x="256517" y="57381"/>
                    <a:pt x="256517" y="128164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xmlns="" id="{EB69CB50-66A2-314F-8A08-F4673E9D811D}"/>
                </a:ext>
              </a:extLst>
            </p:cNvPr>
            <p:cNvSpPr/>
            <p:nvPr/>
          </p:nvSpPr>
          <p:spPr>
            <a:xfrm>
              <a:off x="11938117" y="422230"/>
              <a:ext cx="24397" cy="11538"/>
            </a:xfrm>
            <a:custGeom>
              <a:avLst/>
              <a:gdLst>
                <a:gd name="connsiteX0" fmla="*/ 71587 w 188286"/>
                <a:gd name="connsiteY0" fmla="*/ 14158 h 89044"/>
                <a:gd name="connsiteX1" fmla="*/ 44369 w 188286"/>
                <a:gd name="connsiteY1" fmla="*/ 14158 h 89044"/>
                <a:gd name="connsiteX2" fmla="*/ 44369 w 188286"/>
                <a:gd name="connsiteY2" fmla="*/ 89044 h 89044"/>
                <a:gd name="connsiteX3" fmla="*/ 27218 w 188286"/>
                <a:gd name="connsiteY3" fmla="*/ 89044 h 89044"/>
                <a:gd name="connsiteX4" fmla="*/ 27218 w 188286"/>
                <a:gd name="connsiteY4" fmla="*/ 14158 h 89044"/>
                <a:gd name="connsiteX5" fmla="*/ 0 w 188286"/>
                <a:gd name="connsiteY5" fmla="*/ 14158 h 89044"/>
                <a:gd name="connsiteX6" fmla="*/ 0 w 188286"/>
                <a:gd name="connsiteY6" fmla="*/ 0 h 89044"/>
                <a:gd name="connsiteX7" fmla="*/ 71587 w 188286"/>
                <a:gd name="connsiteY7" fmla="*/ 0 h 89044"/>
                <a:gd name="connsiteX8" fmla="*/ 71587 w 188286"/>
                <a:gd name="connsiteY8" fmla="*/ 14158 h 89044"/>
                <a:gd name="connsiteX9" fmla="*/ 71587 w 188286"/>
                <a:gd name="connsiteY9" fmla="*/ 14158 h 89044"/>
                <a:gd name="connsiteX10" fmla="*/ 139071 w 188286"/>
                <a:gd name="connsiteY10" fmla="*/ 62964 h 89044"/>
                <a:gd name="connsiteX11" fmla="*/ 163306 w 188286"/>
                <a:gd name="connsiteY11" fmla="*/ 0 h 89044"/>
                <a:gd name="connsiteX12" fmla="*/ 188286 w 188286"/>
                <a:gd name="connsiteY12" fmla="*/ 0 h 89044"/>
                <a:gd name="connsiteX13" fmla="*/ 188286 w 188286"/>
                <a:gd name="connsiteY13" fmla="*/ 88672 h 89044"/>
                <a:gd name="connsiteX14" fmla="*/ 172255 w 188286"/>
                <a:gd name="connsiteY14" fmla="*/ 88672 h 89044"/>
                <a:gd name="connsiteX15" fmla="*/ 172255 w 188286"/>
                <a:gd name="connsiteY15" fmla="*/ 19374 h 89044"/>
                <a:gd name="connsiteX16" fmla="*/ 171881 w 188286"/>
                <a:gd name="connsiteY16" fmla="*/ 19374 h 89044"/>
                <a:gd name="connsiteX17" fmla="*/ 145409 w 188286"/>
                <a:gd name="connsiteY17" fmla="*/ 88672 h 89044"/>
                <a:gd name="connsiteX18" fmla="*/ 133478 w 188286"/>
                <a:gd name="connsiteY18" fmla="*/ 88672 h 89044"/>
                <a:gd name="connsiteX19" fmla="*/ 107007 w 188286"/>
                <a:gd name="connsiteY19" fmla="*/ 19374 h 89044"/>
                <a:gd name="connsiteX20" fmla="*/ 106634 w 188286"/>
                <a:gd name="connsiteY20" fmla="*/ 19374 h 89044"/>
                <a:gd name="connsiteX21" fmla="*/ 106634 w 188286"/>
                <a:gd name="connsiteY21" fmla="*/ 88672 h 89044"/>
                <a:gd name="connsiteX22" fmla="*/ 90601 w 188286"/>
                <a:gd name="connsiteY22" fmla="*/ 88672 h 89044"/>
                <a:gd name="connsiteX23" fmla="*/ 90601 w 188286"/>
                <a:gd name="connsiteY23" fmla="*/ 0 h 89044"/>
                <a:gd name="connsiteX24" fmla="*/ 115582 w 188286"/>
                <a:gd name="connsiteY24" fmla="*/ 0 h 89044"/>
                <a:gd name="connsiteX25" fmla="*/ 139071 w 188286"/>
                <a:gd name="connsiteY25" fmla="*/ 62964 h 89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8286" h="89044">
                  <a:moveTo>
                    <a:pt x="71587" y="14158"/>
                  </a:moveTo>
                  <a:lnTo>
                    <a:pt x="44369" y="14158"/>
                  </a:lnTo>
                  <a:lnTo>
                    <a:pt x="44369" y="89044"/>
                  </a:lnTo>
                  <a:lnTo>
                    <a:pt x="27218" y="89044"/>
                  </a:lnTo>
                  <a:lnTo>
                    <a:pt x="27218" y="14158"/>
                  </a:lnTo>
                  <a:lnTo>
                    <a:pt x="0" y="14158"/>
                  </a:lnTo>
                  <a:lnTo>
                    <a:pt x="0" y="0"/>
                  </a:lnTo>
                  <a:lnTo>
                    <a:pt x="71587" y="0"/>
                  </a:lnTo>
                  <a:lnTo>
                    <a:pt x="71587" y="14158"/>
                  </a:lnTo>
                  <a:lnTo>
                    <a:pt x="71587" y="14158"/>
                  </a:lnTo>
                  <a:close/>
                  <a:moveTo>
                    <a:pt x="139071" y="62964"/>
                  </a:moveTo>
                  <a:lnTo>
                    <a:pt x="163306" y="0"/>
                  </a:lnTo>
                  <a:lnTo>
                    <a:pt x="188286" y="0"/>
                  </a:lnTo>
                  <a:lnTo>
                    <a:pt x="188286" y="88672"/>
                  </a:lnTo>
                  <a:lnTo>
                    <a:pt x="172255" y="88672"/>
                  </a:lnTo>
                  <a:lnTo>
                    <a:pt x="172255" y="19374"/>
                  </a:lnTo>
                  <a:lnTo>
                    <a:pt x="171881" y="19374"/>
                  </a:lnTo>
                  <a:lnTo>
                    <a:pt x="145409" y="88672"/>
                  </a:lnTo>
                  <a:lnTo>
                    <a:pt x="133478" y="88672"/>
                  </a:lnTo>
                  <a:lnTo>
                    <a:pt x="107007" y="19374"/>
                  </a:lnTo>
                  <a:lnTo>
                    <a:pt x="106634" y="19374"/>
                  </a:lnTo>
                  <a:lnTo>
                    <a:pt x="106634" y="88672"/>
                  </a:lnTo>
                  <a:lnTo>
                    <a:pt x="90601" y="88672"/>
                  </a:lnTo>
                  <a:lnTo>
                    <a:pt x="90601" y="0"/>
                  </a:lnTo>
                  <a:lnTo>
                    <a:pt x="115582" y="0"/>
                  </a:lnTo>
                  <a:lnTo>
                    <a:pt x="139071" y="62964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9026045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2-Column Content Full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EA8159-8BDE-9647-AC95-5B2B3E48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566928"/>
            <a:ext cx="11647487" cy="615027"/>
          </a:xfrm>
        </p:spPr>
        <p:txBody>
          <a:bodyPr wrap="square" anchor="b">
            <a:norm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xmlns="" id="{55FB2E66-D4A6-7C4B-91A9-C655691548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1199258"/>
            <a:ext cx="11647488" cy="409763"/>
          </a:xfrm>
        </p:spPr>
        <p:txBody>
          <a:bodyPr wrap="square" lIns="9144" bIns="0">
            <a:normAutofit/>
          </a:bodyPr>
          <a:lstStyle>
            <a:lvl1pPr marL="0" indent="0">
              <a:lnSpc>
                <a:spcPct val="90000"/>
              </a:lnSpc>
              <a:buNone/>
              <a:defRPr sz="2400" b="1" spc="-1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7432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8" y="2050137"/>
            <a:ext cx="5550408" cy="4304626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432F6B9F-42F3-5544-A181-CD7F37AEA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600" b="1" i="0" spc="5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SUHO LIMITED RELEASE…">
            <a:extLst>
              <a:ext uri="{FF2B5EF4-FFF2-40B4-BE49-F238E27FC236}">
                <a16:creationId xmlns:a16="http://schemas.microsoft.com/office/drawing/2014/main" xmlns="" id="{FC751C3F-04DF-1449-9060-1DDD96A266AB}"/>
              </a:ext>
            </a:extLst>
          </p:cNvPr>
          <p:cNvSpPr txBox="1"/>
          <p:nvPr/>
        </p:nvSpPr>
        <p:spPr>
          <a:xfrm>
            <a:off x="6292066" y="136131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18872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13" name="SUHO LIMITED RELEASE…">
            <a:extLst>
              <a:ext uri="{FF2B5EF4-FFF2-40B4-BE49-F238E27FC236}">
                <a16:creationId xmlns:a16="http://schemas.microsoft.com/office/drawing/2014/main" xmlns="" id="{04EA33A1-7701-9849-954B-04B978BDB7DC}"/>
              </a:ext>
            </a:extLst>
          </p:cNvPr>
          <p:cNvSpPr txBox="1"/>
          <p:nvPr/>
        </p:nvSpPr>
        <p:spPr>
          <a:xfrm>
            <a:off x="542925" y="136131"/>
            <a:ext cx="1484381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xmlns="" id="{EAE06022-55E5-384A-9F47-A9451023258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66954" y="2050137"/>
            <a:ext cx="5550408" cy="4304626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3B1787CB-6F31-0C40-AAD5-E1713756FF87}"/>
              </a:ext>
            </a:extLst>
          </p:cNvPr>
          <p:cNvCxnSpPr>
            <a:cxnSpLocks/>
          </p:cNvCxnSpPr>
          <p:nvPr/>
        </p:nvCxnSpPr>
        <p:spPr>
          <a:xfrm>
            <a:off x="6096000" y="1795346"/>
            <a:ext cx="0" cy="50651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84A7C36C-DC96-6FD2-0425-A60D4549BFF2}"/>
              </a:ext>
            </a:extLst>
          </p:cNvPr>
          <p:cNvCxnSpPr>
            <a:cxnSpLocks/>
          </p:cNvCxnSpPr>
          <p:nvPr userDrawn="1"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102264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-Column Content Full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8" y="1576971"/>
            <a:ext cx="5550408" cy="4777792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432F6B9F-42F3-5544-A181-CD7F37AEA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600" b="1" i="0" spc="5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SUHO LIMITED RELEASE…">
            <a:extLst>
              <a:ext uri="{FF2B5EF4-FFF2-40B4-BE49-F238E27FC236}">
                <a16:creationId xmlns:a16="http://schemas.microsoft.com/office/drawing/2014/main" xmlns="" id="{FC751C3F-04DF-1449-9060-1DDD96A266AB}"/>
              </a:ext>
            </a:extLst>
          </p:cNvPr>
          <p:cNvSpPr txBox="1"/>
          <p:nvPr/>
        </p:nvSpPr>
        <p:spPr>
          <a:xfrm>
            <a:off x="6292066" y="136131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18872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13" name="SUHO LIMITED RELEASE…">
            <a:extLst>
              <a:ext uri="{FF2B5EF4-FFF2-40B4-BE49-F238E27FC236}">
                <a16:creationId xmlns:a16="http://schemas.microsoft.com/office/drawing/2014/main" xmlns="" id="{04EA33A1-7701-9849-954B-04B978BDB7DC}"/>
              </a:ext>
            </a:extLst>
          </p:cNvPr>
          <p:cNvSpPr txBox="1"/>
          <p:nvPr/>
        </p:nvSpPr>
        <p:spPr>
          <a:xfrm>
            <a:off x="542925" y="136131"/>
            <a:ext cx="1484381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xmlns="" id="{EAE06022-55E5-384A-9F47-A9451023258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66954" y="1576971"/>
            <a:ext cx="5550408" cy="4777792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3B1787CB-6F31-0C40-AAD5-E1713756FF87}"/>
              </a:ext>
            </a:extLst>
          </p:cNvPr>
          <p:cNvCxnSpPr>
            <a:cxnSpLocks/>
          </p:cNvCxnSpPr>
          <p:nvPr/>
        </p:nvCxnSpPr>
        <p:spPr>
          <a:xfrm>
            <a:off x="6096000" y="1315844"/>
            <a:ext cx="0" cy="55446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8597AD5F-E5BD-93B7-F149-4375345DEA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581719"/>
            <a:ext cx="11647487" cy="615027"/>
          </a:xfrm>
        </p:spPr>
        <p:txBody>
          <a:bodyPr wrap="square" anchor="ctr">
            <a:norm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xmlns="" id="{DBD97319-F45B-9708-8359-F4DC2F15F3CD}"/>
              </a:ext>
            </a:extLst>
          </p:cNvPr>
          <p:cNvCxnSpPr>
            <a:cxnSpLocks/>
          </p:cNvCxnSpPr>
          <p:nvPr userDrawn="1"/>
        </p:nvCxnSpPr>
        <p:spPr>
          <a:xfrm>
            <a:off x="0" y="1318765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24596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3-Column Content Full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EA8159-8BDE-9647-AC95-5B2B3E48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566928"/>
            <a:ext cx="11647487" cy="615027"/>
          </a:xfrm>
        </p:spPr>
        <p:txBody>
          <a:bodyPr wrap="square" anchor="b">
            <a:norm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xmlns="" id="{55FB2E66-D4A6-7C4B-91A9-C655691548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1199258"/>
            <a:ext cx="11647488" cy="409763"/>
          </a:xfrm>
        </p:spPr>
        <p:txBody>
          <a:bodyPr wrap="square" lIns="9144" bIns="0">
            <a:normAutofit/>
          </a:bodyPr>
          <a:lstStyle>
            <a:lvl1pPr marL="0" indent="0">
              <a:lnSpc>
                <a:spcPct val="90000"/>
              </a:lnSpc>
              <a:buNone/>
              <a:defRPr sz="2400" b="1" spc="-1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7432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8" y="2050137"/>
            <a:ext cx="3547872" cy="4304626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432F6B9F-42F3-5544-A181-CD7F37AEA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SUHO LIMITED RELEASE…">
            <a:extLst>
              <a:ext uri="{FF2B5EF4-FFF2-40B4-BE49-F238E27FC236}">
                <a16:creationId xmlns:a16="http://schemas.microsoft.com/office/drawing/2014/main" xmlns="" id="{FC751C3F-04DF-1449-9060-1DDD96A266AB}"/>
              </a:ext>
            </a:extLst>
          </p:cNvPr>
          <p:cNvSpPr txBox="1"/>
          <p:nvPr/>
        </p:nvSpPr>
        <p:spPr>
          <a:xfrm>
            <a:off x="6292066" y="136132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13" name="SUHO LIMITED RELEASE…">
            <a:extLst>
              <a:ext uri="{FF2B5EF4-FFF2-40B4-BE49-F238E27FC236}">
                <a16:creationId xmlns:a16="http://schemas.microsoft.com/office/drawing/2014/main" xmlns="" id="{04EA33A1-7701-9849-954B-04B978BDB7DC}"/>
              </a:ext>
            </a:extLst>
          </p:cNvPr>
          <p:cNvSpPr txBox="1"/>
          <p:nvPr/>
        </p:nvSpPr>
        <p:spPr>
          <a:xfrm>
            <a:off x="542925" y="136132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xmlns="" id="{EAE06022-55E5-384A-9F47-A9451023258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322064" y="2050137"/>
            <a:ext cx="3547872" cy="4304626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8">
            <a:extLst>
              <a:ext uri="{FF2B5EF4-FFF2-40B4-BE49-F238E27FC236}">
                <a16:creationId xmlns:a16="http://schemas.microsoft.com/office/drawing/2014/main" xmlns="" id="{C14CC483-927C-9B4A-9EBA-1BDDC93F6A2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74253" y="2050137"/>
            <a:ext cx="3547872" cy="4304626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0728A213-01E2-D0AF-E6B0-76A456654C78}"/>
              </a:ext>
            </a:extLst>
          </p:cNvPr>
          <p:cNvGrpSpPr/>
          <p:nvPr userDrawn="1"/>
        </p:nvGrpSpPr>
        <p:grpSpPr>
          <a:xfrm>
            <a:off x="4105154" y="1789771"/>
            <a:ext cx="3970116" cy="5068229"/>
            <a:chOff x="4105154" y="1968498"/>
            <a:chExt cx="3970116" cy="489204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xmlns="" id="{7D3A0BA4-F481-0144-8A30-BA5AB2BD9875}"/>
                </a:ext>
              </a:extLst>
            </p:cNvPr>
            <p:cNvCxnSpPr/>
            <p:nvPr/>
          </p:nvCxnSpPr>
          <p:spPr>
            <a:xfrm>
              <a:off x="4105154" y="1968498"/>
              <a:ext cx="0" cy="48920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xmlns="" id="{32AE82F2-3038-7A4C-93B4-015E6D391AD7}"/>
                </a:ext>
              </a:extLst>
            </p:cNvPr>
            <p:cNvCxnSpPr/>
            <p:nvPr/>
          </p:nvCxnSpPr>
          <p:spPr>
            <a:xfrm>
              <a:off x="8075270" y="1968498"/>
              <a:ext cx="0" cy="48920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F375290B-77E7-50D1-276E-B6C906D42CB4}"/>
              </a:ext>
            </a:extLst>
          </p:cNvPr>
          <p:cNvCxnSpPr>
            <a:cxnSpLocks/>
          </p:cNvCxnSpPr>
          <p:nvPr userDrawn="1"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1083859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Column Content Full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8" y="1576971"/>
            <a:ext cx="3547872" cy="4777792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432F6B9F-42F3-5544-A181-CD7F37AEA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SUHO LIMITED RELEASE…">
            <a:extLst>
              <a:ext uri="{FF2B5EF4-FFF2-40B4-BE49-F238E27FC236}">
                <a16:creationId xmlns:a16="http://schemas.microsoft.com/office/drawing/2014/main" xmlns="" id="{FC751C3F-04DF-1449-9060-1DDD96A266AB}"/>
              </a:ext>
            </a:extLst>
          </p:cNvPr>
          <p:cNvSpPr txBox="1"/>
          <p:nvPr/>
        </p:nvSpPr>
        <p:spPr>
          <a:xfrm>
            <a:off x="6292066" y="136132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13" name="SUHO LIMITED RELEASE…">
            <a:extLst>
              <a:ext uri="{FF2B5EF4-FFF2-40B4-BE49-F238E27FC236}">
                <a16:creationId xmlns:a16="http://schemas.microsoft.com/office/drawing/2014/main" xmlns="" id="{04EA33A1-7701-9849-954B-04B978BDB7DC}"/>
              </a:ext>
            </a:extLst>
          </p:cNvPr>
          <p:cNvSpPr txBox="1"/>
          <p:nvPr/>
        </p:nvSpPr>
        <p:spPr>
          <a:xfrm>
            <a:off x="542925" y="136132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xmlns="" id="{EAE06022-55E5-384A-9F47-A9451023258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322064" y="1576971"/>
            <a:ext cx="3547872" cy="4777792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8">
            <a:extLst>
              <a:ext uri="{FF2B5EF4-FFF2-40B4-BE49-F238E27FC236}">
                <a16:creationId xmlns:a16="http://schemas.microsoft.com/office/drawing/2014/main" xmlns="" id="{C14CC483-927C-9B4A-9EBA-1BDDC93F6A2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74253" y="1576971"/>
            <a:ext cx="3547872" cy="4777792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0728A213-01E2-D0AF-E6B0-76A456654C78}"/>
              </a:ext>
            </a:extLst>
          </p:cNvPr>
          <p:cNvGrpSpPr/>
          <p:nvPr userDrawn="1"/>
        </p:nvGrpSpPr>
        <p:grpSpPr>
          <a:xfrm>
            <a:off x="4105154" y="1319049"/>
            <a:ext cx="3970116" cy="5538952"/>
            <a:chOff x="4105154" y="1968498"/>
            <a:chExt cx="3970116" cy="489204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xmlns="" id="{7D3A0BA4-F481-0144-8A30-BA5AB2BD9875}"/>
                </a:ext>
              </a:extLst>
            </p:cNvPr>
            <p:cNvCxnSpPr/>
            <p:nvPr/>
          </p:nvCxnSpPr>
          <p:spPr>
            <a:xfrm>
              <a:off x="4105154" y="1968498"/>
              <a:ext cx="0" cy="48920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xmlns="" id="{32AE82F2-3038-7A4C-93B4-015E6D391AD7}"/>
                </a:ext>
              </a:extLst>
            </p:cNvPr>
            <p:cNvCxnSpPr/>
            <p:nvPr/>
          </p:nvCxnSpPr>
          <p:spPr>
            <a:xfrm>
              <a:off x="8075270" y="1968498"/>
              <a:ext cx="0" cy="48920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66F01BE6-89F7-3822-D4D1-12CA187047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581719"/>
            <a:ext cx="11647487" cy="615027"/>
          </a:xfrm>
        </p:spPr>
        <p:txBody>
          <a:bodyPr wrap="square" anchor="ctr">
            <a:norm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xmlns="" id="{7F843942-D618-3C9B-2817-FA15F1BD27C4}"/>
              </a:ext>
            </a:extLst>
          </p:cNvPr>
          <p:cNvCxnSpPr>
            <a:cxnSpLocks/>
          </p:cNvCxnSpPr>
          <p:nvPr userDrawn="1"/>
        </p:nvCxnSpPr>
        <p:spPr>
          <a:xfrm>
            <a:off x="0" y="1318765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23355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Full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EA8159-8BDE-9647-AC95-5B2B3E48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566928"/>
            <a:ext cx="11647487" cy="615027"/>
          </a:xfrm>
        </p:spPr>
        <p:txBody>
          <a:bodyPr wrap="square" anchor="b">
            <a:norm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xmlns="" id="{55FB2E66-D4A6-7C4B-91A9-C655691548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1199258"/>
            <a:ext cx="11647488" cy="409763"/>
          </a:xfrm>
        </p:spPr>
        <p:txBody>
          <a:bodyPr wrap="square" lIns="9144" bIns="0">
            <a:normAutofit/>
          </a:bodyPr>
          <a:lstStyle>
            <a:lvl1pPr marL="0" indent="0">
              <a:lnSpc>
                <a:spcPct val="90000"/>
              </a:lnSpc>
              <a:buNone/>
              <a:defRPr sz="2400" b="1" spc="-1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7432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Subtitle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432F6B9F-42F3-5544-A181-CD7F37AEA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SUHO LIMITED RELEASE…">
            <a:extLst>
              <a:ext uri="{FF2B5EF4-FFF2-40B4-BE49-F238E27FC236}">
                <a16:creationId xmlns:a16="http://schemas.microsoft.com/office/drawing/2014/main" xmlns="" id="{FC751C3F-04DF-1449-9060-1DDD96A266AB}"/>
              </a:ext>
            </a:extLst>
          </p:cNvPr>
          <p:cNvSpPr txBox="1"/>
          <p:nvPr/>
        </p:nvSpPr>
        <p:spPr>
          <a:xfrm>
            <a:off x="6292066" y="136131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13" name="SUHO LIMITED RELEASE…">
            <a:extLst>
              <a:ext uri="{FF2B5EF4-FFF2-40B4-BE49-F238E27FC236}">
                <a16:creationId xmlns:a16="http://schemas.microsoft.com/office/drawing/2014/main" xmlns="" id="{04EA33A1-7701-9849-954B-04B978BDB7DC}"/>
              </a:ext>
            </a:extLst>
          </p:cNvPr>
          <p:cNvSpPr txBox="1"/>
          <p:nvPr/>
        </p:nvSpPr>
        <p:spPr>
          <a:xfrm>
            <a:off x="542925" y="136131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882297B8-4E8D-596A-5335-ECF1D1FF1E19}"/>
              </a:ext>
            </a:extLst>
          </p:cNvPr>
          <p:cNvCxnSpPr>
            <a:cxnSpLocks/>
          </p:cNvCxnSpPr>
          <p:nvPr userDrawn="1"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5794011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Full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EA8159-8BDE-9647-AC95-5B2B3E48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581719"/>
            <a:ext cx="11647487" cy="615027"/>
          </a:xfrm>
        </p:spPr>
        <p:txBody>
          <a:bodyPr wrap="square" anchor="ctr">
            <a:norm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432F6B9F-42F3-5544-A181-CD7F37AEA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SUHO LIMITED RELEASE…">
            <a:extLst>
              <a:ext uri="{FF2B5EF4-FFF2-40B4-BE49-F238E27FC236}">
                <a16:creationId xmlns:a16="http://schemas.microsoft.com/office/drawing/2014/main" xmlns="" id="{FC751C3F-04DF-1449-9060-1DDD96A266AB}"/>
              </a:ext>
            </a:extLst>
          </p:cNvPr>
          <p:cNvSpPr txBox="1"/>
          <p:nvPr/>
        </p:nvSpPr>
        <p:spPr>
          <a:xfrm>
            <a:off x="6292066" y="136132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13" name="SUHO LIMITED RELEASE…">
            <a:extLst>
              <a:ext uri="{FF2B5EF4-FFF2-40B4-BE49-F238E27FC236}">
                <a16:creationId xmlns:a16="http://schemas.microsoft.com/office/drawing/2014/main" xmlns="" id="{04EA33A1-7701-9849-954B-04B978BDB7DC}"/>
              </a:ext>
            </a:extLst>
          </p:cNvPr>
          <p:cNvSpPr txBox="1"/>
          <p:nvPr/>
        </p:nvSpPr>
        <p:spPr>
          <a:xfrm>
            <a:off x="542925" y="136132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6DB5A7A7-9B82-67DD-D30A-1D0CC47A9C39}"/>
              </a:ext>
            </a:extLst>
          </p:cNvPr>
          <p:cNvCxnSpPr>
            <a:cxnSpLocks/>
          </p:cNvCxnSpPr>
          <p:nvPr userDrawn="1"/>
        </p:nvCxnSpPr>
        <p:spPr>
          <a:xfrm>
            <a:off x="0" y="1318765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22065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432F6B9F-42F3-5544-A181-CD7F37AEA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SUHO LIMITED RELEASE…">
            <a:extLst>
              <a:ext uri="{FF2B5EF4-FFF2-40B4-BE49-F238E27FC236}">
                <a16:creationId xmlns:a16="http://schemas.microsoft.com/office/drawing/2014/main" xmlns="" id="{FC751C3F-04DF-1449-9060-1DDD96A266AB}"/>
              </a:ext>
            </a:extLst>
          </p:cNvPr>
          <p:cNvSpPr txBox="1"/>
          <p:nvPr/>
        </p:nvSpPr>
        <p:spPr>
          <a:xfrm>
            <a:off x="6292066" y="136132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13" name="SUHO LIMITED RELEASE…">
            <a:extLst>
              <a:ext uri="{FF2B5EF4-FFF2-40B4-BE49-F238E27FC236}">
                <a16:creationId xmlns:a16="http://schemas.microsoft.com/office/drawing/2014/main" xmlns="" id="{04EA33A1-7701-9849-954B-04B978BDB7DC}"/>
              </a:ext>
            </a:extLst>
          </p:cNvPr>
          <p:cNvSpPr txBox="1"/>
          <p:nvPr/>
        </p:nvSpPr>
        <p:spPr>
          <a:xfrm>
            <a:off x="542925" y="136132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352618E7-E0DC-7A4A-A641-812DA50716A0}"/>
              </a:ext>
            </a:extLst>
          </p:cNvPr>
          <p:cNvCxnSpPr/>
          <p:nvPr/>
        </p:nvCxnSpPr>
        <p:spPr>
          <a:xfrm>
            <a:off x="0" y="366713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0533584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 Logo and Tagline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22E44547-3B98-F741-9F68-B834B3D16B8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BF5148F3-7343-C24E-A616-A94C067D1AF4}"/>
              </a:ext>
            </a:extLst>
          </p:cNvPr>
          <p:cNvGrpSpPr/>
          <p:nvPr/>
        </p:nvGrpSpPr>
        <p:grpSpPr>
          <a:xfrm>
            <a:off x="2384164" y="2131511"/>
            <a:ext cx="7423673" cy="2278886"/>
            <a:chOff x="3403128" y="2131511"/>
            <a:chExt cx="7423673" cy="2278886"/>
          </a:xfrm>
        </p:grpSpPr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xmlns="" id="{06CCB73E-62EA-B24F-867C-DA39FE0A51D8}"/>
                </a:ext>
              </a:extLst>
            </p:cNvPr>
            <p:cNvGrpSpPr/>
            <p:nvPr/>
          </p:nvGrpSpPr>
          <p:grpSpPr>
            <a:xfrm>
              <a:off x="6543122" y="4052037"/>
              <a:ext cx="4283679" cy="358360"/>
              <a:chOff x="6543122" y="4052037"/>
              <a:chExt cx="4283679" cy="358360"/>
            </a:xfrm>
            <a:solidFill>
              <a:schemeClr val="bg1"/>
            </a:solidFill>
          </p:grpSpPr>
          <p:grpSp>
            <p:nvGrpSpPr>
              <p:cNvPr id="98" name="Graphic 53">
                <a:extLst>
                  <a:ext uri="{FF2B5EF4-FFF2-40B4-BE49-F238E27FC236}">
                    <a16:creationId xmlns:a16="http://schemas.microsoft.com/office/drawing/2014/main" xmlns="" id="{26782BBB-F703-544A-B5CB-9469C4A08B8B}"/>
                  </a:ext>
                </a:extLst>
              </p:cNvPr>
              <p:cNvGrpSpPr/>
              <p:nvPr/>
            </p:nvGrpSpPr>
            <p:grpSpPr>
              <a:xfrm>
                <a:off x="8095457" y="4052037"/>
                <a:ext cx="1513841" cy="358360"/>
                <a:chOff x="3535278" y="4757698"/>
                <a:chExt cx="819023" cy="193881"/>
              </a:xfrm>
              <a:grpFill/>
            </p:grpSpPr>
            <p:sp>
              <p:nvSpPr>
                <p:cNvPr id="111" name="Freeform 110">
                  <a:extLst>
                    <a:ext uri="{FF2B5EF4-FFF2-40B4-BE49-F238E27FC236}">
                      <a16:creationId xmlns:a16="http://schemas.microsoft.com/office/drawing/2014/main" xmlns="" id="{8D3F4206-7EC6-0A41-9A11-D295993735A9}"/>
                    </a:ext>
                  </a:extLst>
                </p:cNvPr>
                <p:cNvSpPr/>
                <p:nvPr/>
              </p:nvSpPr>
              <p:spPr>
                <a:xfrm>
                  <a:off x="3535278" y="4763905"/>
                  <a:ext cx="289975" cy="186613"/>
                </a:xfrm>
                <a:custGeom>
                  <a:avLst/>
                  <a:gdLst>
                    <a:gd name="connsiteX0" fmla="*/ 144733 w 289975"/>
                    <a:gd name="connsiteY0" fmla="*/ 67318 h 186613"/>
                    <a:gd name="connsiteX1" fmla="*/ 99344 w 289975"/>
                    <a:gd name="connsiteY1" fmla="*/ 186451 h 186613"/>
                    <a:gd name="connsiteX2" fmla="*/ 99854 w 289975"/>
                    <a:gd name="connsiteY2" fmla="*/ 186247 h 186613"/>
                    <a:gd name="connsiteX3" fmla="*/ 83229 w 289975"/>
                    <a:gd name="connsiteY3" fmla="*/ 175537 h 186613"/>
                    <a:gd name="connsiteX4" fmla="*/ 26417 w 289975"/>
                    <a:gd name="connsiteY4" fmla="*/ 27539 h 186613"/>
                    <a:gd name="connsiteX5" fmla="*/ 2652 w 289975"/>
                    <a:gd name="connsiteY5" fmla="*/ 5202 h 186613"/>
                    <a:gd name="connsiteX6" fmla="*/ 0 w 289975"/>
                    <a:gd name="connsiteY6" fmla="*/ 2346 h 186613"/>
                    <a:gd name="connsiteX7" fmla="*/ 3264 w 289975"/>
                    <a:gd name="connsiteY7" fmla="*/ 204 h 186613"/>
                    <a:gd name="connsiteX8" fmla="*/ 56404 w 289975"/>
                    <a:gd name="connsiteY8" fmla="*/ 204 h 186613"/>
                    <a:gd name="connsiteX9" fmla="*/ 59872 w 289975"/>
                    <a:gd name="connsiteY9" fmla="*/ 2142 h 186613"/>
                    <a:gd name="connsiteX10" fmla="*/ 56812 w 289975"/>
                    <a:gd name="connsiteY10" fmla="*/ 5406 h 186613"/>
                    <a:gd name="connsiteX11" fmla="*/ 47326 w 289975"/>
                    <a:gd name="connsiteY11" fmla="*/ 25193 h 186613"/>
                    <a:gd name="connsiteX12" fmla="*/ 94857 w 289975"/>
                    <a:gd name="connsiteY12" fmla="*/ 150854 h 186613"/>
                    <a:gd name="connsiteX13" fmla="*/ 99242 w 289975"/>
                    <a:gd name="connsiteY13" fmla="*/ 160645 h 186613"/>
                    <a:gd name="connsiteX14" fmla="*/ 103322 w 289975"/>
                    <a:gd name="connsiteY14" fmla="*/ 153710 h 186613"/>
                    <a:gd name="connsiteX15" fmla="*/ 136267 w 289975"/>
                    <a:gd name="connsiteY15" fmla="*/ 68746 h 186613"/>
                    <a:gd name="connsiteX16" fmla="*/ 136471 w 289975"/>
                    <a:gd name="connsiteY16" fmla="*/ 46307 h 186613"/>
                    <a:gd name="connsiteX17" fmla="*/ 125659 w 289975"/>
                    <a:gd name="connsiteY17" fmla="*/ 20297 h 186613"/>
                    <a:gd name="connsiteX18" fmla="*/ 106994 w 289975"/>
                    <a:gd name="connsiteY18" fmla="*/ 5406 h 186613"/>
                    <a:gd name="connsiteX19" fmla="*/ 102098 w 289975"/>
                    <a:gd name="connsiteY19" fmla="*/ 2244 h 186613"/>
                    <a:gd name="connsiteX20" fmla="*/ 103118 w 289975"/>
                    <a:gd name="connsiteY20" fmla="*/ 102 h 186613"/>
                    <a:gd name="connsiteX21" fmla="*/ 159420 w 289975"/>
                    <a:gd name="connsiteY21" fmla="*/ 204 h 186613"/>
                    <a:gd name="connsiteX22" fmla="*/ 162786 w 289975"/>
                    <a:gd name="connsiteY22" fmla="*/ 2244 h 186613"/>
                    <a:gd name="connsiteX23" fmla="*/ 159522 w 289975"/>
                    <a:gd name="connsiteY23" fmla="*/ 5304 h 186613"/>
                    <a:gd name="connsiteX24" fmla="*/ 150036 w 289975"/>
                    <a:gd name="connsiteY24" fmla="*/ 25397 h 186613"/>
                    <a:gd name="connsiteX25" fmla="*/ 198383 w 289975"/>
                    <a:gd name="connsiteY25" fmla="*/ 152180 h 186613"/>
                    <a:gd name="connsiteX26" fmla="*/ 202360 w 289975"/>
                    <a:gd name="connsiteY26" fmla="*/ 160543 h 186613"/>
                    <a:gd name="connsiteX27" fmla="*/ 206440 w 289975"/>
                    <a:gd name="connsiteY27" fmla="*/ 153404 h 186613"/>
                    <a:gd name="connsiteX28" fmla="*/ 255398 w 289975"/>
                    <a:gd name="connsiteY28" fmla="*/ 25397 h 186613"/>
                    <a:gd name="connsiteX29" fmla="*/ 244281 w 289975"/>
                    <a:gd name="connsiteY29" fmla="*/ 6018 h 186613"/>
                    <a:gd name="connsiteX30" fmla="*/ 238161 w 289975"/>
                    <a:gd name="connsiteY30" fmla="*/ 0 h 186613"/>
                    <a:gd name="connsiteX31" fmla="*/ 287119 w 289975"/>
                    <a:gd name="connsiteY31" fmla="*/ 102 h 186613"/>
                    <a:gd name="connsiteX32" fmla="*/ 289975 w 289975"/>
                    <a:gd name="connsiteY32" fmla="*/ 2040 h 186613"/>
                    <a:gd name="connsiteX33" fmla="*/ 287527 w 289975"/>
                    <a:gd name="connsiteY33" fmla="*/ 5202 h 186613"/>
                    <a:gd name="connsiteX34" fmla="*/ 282530 w 289975"/>
                    <a:gd name="connsiteY34" fmla="*/ 6630 h 186613"/>
                    <a:gd name="connsiteX35" fmla="*/ 265598 w 289975"/>
                    <a:gd name="connsiteY35" fmla="*/ 21725 h 186613"/>
                    <a:gd name="connsiteX36" fmla="*/ 207562 w 289975"/>
                    <a:gd name="connsiteY36" fmla="*/ 172885 h 186613"/>
                    <a:gd name="connsiteX37" fmla="*/ 203788 w 289975"/>
                    <a:gd name="connsiteY37" fmla="*/ 186349 h 186613"/>
                    <a:gd name="connsiteX38" fmla="*/ 193283 w 289975"/>
                    <a:gd name="connsiteY38" fmla="*/ 186145 h 186613"/>
                    <a:gd name="connsiteX39" fmla="*/ 188183 w 289975"/>
                    <a:gd name="connsiteY39" fmla="*/ 180637 h 186613"/>
                    <a:gd name="connsiteX40" fmla="*/ 147690 w 289975"/>
                    <a:gd name="connsiteY40" fmla="*/ 74764 h 186613"/>
                    <a:gd name="connsiteX41" fmla="*/ 144733 w 289975"/>
                    <a:gd name="connsiteY41" fmla="*/ 67318 h 186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289975" h="186613">
                      <a:moveTo>
                        <a:pt x="144733" y="67318"/>
                      </a:moveTo>
                      <a:cubicBezTo>
                        <a:pt x="129331" y="107811"/>
                        <a:pt x="114542" y="146570"/>
                        <a:pt x="99344" y="186451"/>
                      </a:cubicBezTo>
                      <a:cubicBezTo>
                        <a:pt x="100670" y="185941"/>
                        <a:pt x="100262" y="186145"/>
                        <a:pt x="99854" y="186247"/>
                      </a:cubicBezTo>
                      <a:cubicBezTo>
                        <a:pt x="87615" y="186961"/>
                        <a:pt x="87513" y="186961"/>
                        <a:pt x="83229" y="175537"/>
                      </a:cubicBezTo>
                      <a:cubicBezTo>
                        <a:pt x="64258" y="126170"/>
                        <a:pt x="45388" y="76804"/>
                        <a:pt x="26417" y="27539"/>
                      </a:cubicBezTo>
                      <a:cubicBezTo>
                        <a:pt x="22133" y="16320"/>
                        <a:pt x="16523" y="6426"/>
                        <a:pt x="2652" y="5202"/>
                      </a:cubicBezTo>
                      <a:cubicBezTo>
                        <a:pt x="1734" y="5100"/>
                        <a:pt x="918" y="3366"/>
                        <a:pt x="0" y="2346"/>
                      </a:cubicBezTo>
                      <a:cubicBezTo>
                        <a:pt x="1122" y="1632"/>
                        <a:pt x="2244" y="204"/>
                        <a:pt x="3264" y="204"/>
                      </a:cubicBezTo>
                      <a:cubicBezTo>
                        <a:pt x="21011" y="102"/>
                        <a:pt x="38656" y="102"/>
                        <a:pt x="56404" y="204"/>
                      </a:cubicBezTo>
                      <a:cubicBezTo>
                        <a:pt x="57628" y="204"/>
                        <a:pt x="58750" y="1428"/>
                        <a:pt x="59872" y="2142"/>
                      </a:cubicBezTo>
                      <a:cubicBezTo>
                        <a:pt x="58852" y="3264"/>
                        <a:pt x="58036" y="4998"/>
                        <a:pt x="56812" y="5406"/>
                      </a:cubicBezTo>
                      <a:cubicBezTo>
                        <a:pt x="41818" y="10506"/>
                        <a:pt x="41818" y="10506"/>
                        <a:pt x="47326" y="25193"/>
                      </a:cubicBezTo>
                      <a:cubicBezTo>
                        <a:pt x="63136" y="67114"/>
                        <a:pt x="78945" y="108933"/>
                        <a:pt x="94857" y="150854"/>
                      </a:cubicBezTo>
                      <a:cubicBezTo>
                        <a:pt x="95876" y="153608"/>
                        <a:pt x="97304" y="156259"/>
                        <a:pt x="99242" y="160645"/>
                      </a:cubicBezTo>
                      <a:cubicBezTo>
                        <a:pt x="101180" y="157483"/>
                        <a:pt x="102608" y="155749"/>
                        <a:pt x="103322" y="153710"/>
                      </a:cubicBezTo>
                      <a:cubicBezTo>
                        <a:pt x="114338" y="125456"/>
                        <a:pt x="125251" y="97101"/>
                        <a:pt x="136267" y="68746"/>
                      </a:cubicBezTo>
                      <a:cubicBezTo>
                        <a:pt x="139123" y="61300"/>
                        <a:pt x="139225" y="53651"/>
                        <a:pt x="136471" y="46307"/>
                      </a:cubicBezTo>
                      <a:cubicBezTo>
                        <a:pt x="133207" y="37535"/>
                        <a:pt x="129535" y="28865"/>
                        <a:pt x="125659" y="20297"/>
                      </a:cubicBezTo>
                      <a:cubicBezTo>
                        <a:pt x="121987" y="12240"/>
                        <a:pt x="115868" y="7038"/>
                        <a:pt x="106994" y="5406"/>
                      </a:cubicBezTo>
                      <a:cubicBezTo>
                        <a:pt x="105260" y="5100"/>
                        <a:pt x="103730" y="3366"/>
                        <a:pt x="102098" y="2244"/>
                      </a:cubicBezTo>
                      <a:cubicBezTo>
                        <a:pt x="102404" y="1530"/>
                        <a:pt x="102812" y="816"/>
                        <a:pt x="103118" y="102"/>
                      </a:cubicBezTo>
                      <a:cubicBezTo>
                        <a:pt x="121886" y="102"/>
                        <a:pt x="140653" y="102"/>
                        <a:pt x="159420" y="204"/>
                      </a:cubicBezTo>
                      <a:cubicBezTo>
                        <a:pt x="160542" y="204"/>
                        <a:pt x="161664" y="1530"/>
                        <a:pt x="162786" y="2244"/>
                      </a:cubicBezTo>
                      <a:cubicBezTo>
                        <a:pt x="161766" y="3264"/>
                        <a:pt x="160848" y="4896"/>
                        <a:pt x="159522" y="5304"/>
                      </a:cubicBezTo>
                      <a:cubicBezTo>
                        <a:pt x="144733" y="10098"/>
                        <a:pt x="144427" y="10710"/>
                        <a:pt x="150036" y="25397"/>
                      </a:cubicBezTo>
                      <a:cubicBezTo>
                        <a:pt x="166152" y="67624"/>
                        <a:pt x="182267" y="109953"/>
                        <a:pt x="198383" y="152180"/>
                      </a:cubicBezTo>
                      <a:cubicBezTo>
                        <a:pt x="199301" y="154525"/>
                        <a:pt x="200524" y="156769"/>
                        <a:pt x="202360" y="160543"/>
                      </a:cubicBezTo>
                      <a:cubicBezTo>
                        <a:pt x="204298" y="157177"/>
                        <a:pt x="205624" y="155443"/>
                        <a:pt x="206440" y="153404"/>
                      </a:cubicBezTo>
                      <a:cubicBezTo>
                        <a:pt x="222760" y="110769"/>
                        <a:pt x="239079" y="68134"/>
                        <a:pt x="255398" y="25397"/>
                      </a:cubicBezTo>
                      <a:cubicBezTo>
                        <a:pt x="259580" y="14280"/>
                        <a:pt x="256418" y="9282"/>
                        <a:pt x="244281" y="6018"/>
                      </a:cubicBezTo>
                      <a:cubicBezTo>
                        <a:pt x="241731" y="5304"/>
                        <a:pt x="236223" y="6936"/>
                        <a:pt x="238161" y="0"/>
                      </a:cubicBezTo>
                      <a:cubicBezTo>
                        <a:pt x="254481" y="0"/>
                        <a:pt x="270800" y="0"/>
                        <a:pt x="287119" y="102"/>
                      </a:cubicBezTo>
                      <a:cubicBezTo>
                        <a:pt x="288037" y="102"/>
                        <a:pt x="289057" y="1326"/>
                        <a:pt x="289975" y="2040"/>
                      </a:cubicBezTo>
                      <a:cubicBezTo>
                        <a:pt x="289159" y="3162"/>
                        <a:pt x="288547" y="4590"/>
                        <a:pt x="287527" y="5202"/>
                      </a:cubicBezTo>
                      <a:cubicBezTo>
                        <a:pt x="285997" y="6018"/>
                        <a:pt x="284161" y="6222"/>
                        <a:pt x="282530" y="6630"/>
                      </a:cubicBezTo>
                      <a:cubicBezTo>
                        <a:pt x="274268" y="8772"/>
                        <a:pt x="268658" y="13770"/>
                        <a:pt x="265598" y="21725"/>
                      </a:cubicBezTo>
                      <a:cubicBezTo>
                        <a:pt x="246219" y="72112"/>
                        <a:pt x="226840" y="122498"/>
                        <a:pt x="207562" y="172885"/>
                      </a:cubicBezTo>
                      <a:cubicBezTo>
                        <a:pt x="206032" y="176965"/>
                        <a:pt x="205216" y="181249"/>
                        <a:pt x="203788" y="186349"/>
                      </a:cubicBezTo>
                      <a:cubicBezTo>
                        <a:pt x="200524" y="186349"/>
                        <a:pt x="196751" y="187063"/>
                        <a:pt x="193283" y="186145"/>
                      </a:cubicBezTo>
                      <a:cubicBezTo>
                        <a:pt x="191243" y="185533"/>
                        <a:pt x="189101" y="182881"/>
                        <a:pt x="188183" y="180637"/>
                      </a:cubicBezTo>
                      <a:cubicBezTo>
                        <a:pt x="174515" y="145346"/>
                        <a:pt x="161154" y="110055"/>
                        <a:pt x="147690" y="74764"/>
                      </a:cubicBezTo>
                      <a:cubicBezTo>
                        <a:pt x="146976" y="72826"/>
                        <a:pt x="146160" y="70990"/>
                        <a:pt x="144733" y="67318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" name="Freeform 111">
                  <a:extLst>
                    <a:ext uri="{FF2B5EF4-FFF2-40B4-BE49-F238E27FC236}">
                      <a16:creationId xmlns:a16="http://schemas.microsoft.com/office/drawing/2014/main" xmlns="" id="{BF7A31D9-0780-BA47-A306-B18813285392}"/>
                    </a:ext>
                  </a:extLst>
                </p:cNvPr>
                <p:cNvSpPr/>
                <p:nvPr/>
              </p:nvSpPr>
              <p:spPr>
                <a:xfrm>
                  <a:off x="3809954" y="4757698"/>
                  <a:ext cx="149322" cy="193783"/>
                </a:xfrm>
                <a:custGeom>
                  <a:avLst/>
                  <a:gdLst>
                    <a:gd name="connsiteX0" fmla="*/ 149323 w 149322"/>
                    <a:gd name="connsiteY0" fmla="*/ 184804 h 193783"/>
                    <a:gd name="connsiteX1" fmla="*/ 124844 w 149322"/>
                    <a:gd name="connsiteY1" fmla="*/ 193066 h 193783"/>
                    <a:gd name="connsiteX2" fmla="*/ 114542 w 149322"/>
                    <a:gd name="connsiteY2" fmla="*/ 176644 h 193783"/>
                    <a:gd name="connsiteX3" fmla="*/ 114338 w 149322"/>
                    <a:gd name="connsiteY3" fmla="*/ 112386 h 193783"/>
                    <a:gd name="connsiteX4" fmla="*/ 111686 w 149322"/>
                    <a:gd name="connsiteY4" fmla="*/ 91681 h 193783"/>
                    <a:gd name="connsiteX5" fmla="*/ 84249 w 149322"/>
                    <a:gd name="connsiteY5" fmla="*/ 66895 h 193783"/>
                    <a:gd name="connsiteX6" fmla="*/ 46816 w 149322"/>
                    <a:gd name="connsiteY6" fmla="*/ 82807 h 193783"/>
                    <a:gd name="connsiteX7" fmla="*/ 39575 w 149322"/>
                    <a:gd name="connsiteY7" fmla="*/ 106164 h 193783"/>
                    <a:gd name="connsiteX8" fmla="*/ 39065 w 149322"/>
                    <a:gd name="connsiteY8" fmla="*/ 173074 h 193783"/>
                    <a:gd name="connsiteX9" fmla="*/ 48754 w 149322"/>
                    <a:gd name="connsiteY9" fmla="*/ 185212 h 193783"/>
                    <a:gd name="connsiteX10" fmla="*/ 55078 w 149322"/>
                    <a:gd name="connsiteY10" fmla="*/ 186640 h 193783"/>
                    <a:gd name="connsiteX11" fmla="*/ 58444 w 149322"/>
                    <a:gd name="connsiteY11" fmla="*/ 189700 h 193783"/>
                    <a:gd name="connsiteX12" fmla="*/ 54568 w 149322"/>
                    <a:gd name="connsiteY12" fmla="*/ 191842 h 193783"/>
                    <a:gd name="connsiteX13" fmla="*/ 25703 w 149322"/>
                    <a:gd name="connsiteY13" fmla="*/ 191944 h 193783"/>
                    <a:gd name="connsiteX14" fmla="*/ 1530 w 149322"/>
                    <a:gd name="connsiteY14" fmla="*/ 191944 h 193783"/>
                    <a:gd name="connsiteX15" fmla="*/ 510 w 149322"/>
                    <a:gd name="connsiteY15" fmla="*/ 190006 h 193783"/>
                    <a:gd name="connsiteX16" fmla="*/ 4692 w 149322"/>
                    <a:gd name="connsiteY16" fmla="*/ 186538 h 193783"/>
                    <a:gd name="connsiteX17" fmla="*/ 20297 w 149322"/>
                    <a:gd name="connsiteY17" fmla="*/ 166445 h 193783"/>
                    <a:gd name="connsiteX18" fmla="*/ 20297 w 149322"/>
                    <a:gd name="connsiteY18" fmla="*/ 37826 h 193783"/>
                    <a:gd name="connsiteX19" fmla="*/ 20297 w 149322"/>
                    <a:gd name="connsiteY19" fmla="*/ 28443 h 193783"/>
                    <a:gd name="connsiteX20" fmla="*/ 3876 w 149322"/>
                    <a:gd name="connsiteY20" fmla="*/ 11613 h 193783"/>
                    <a:gd name="connsiteX21" fmla="*/ 0 w 149322"/>
                    <a:gd name="connsiteY21" fmla="*/ 9573 h 193783"/>
                    <a:gd name="connsiteX22" fmla="*/ 4794 w 149322"/>
                    <a:gd name="connsiteY22" fmla="*/ 6411 h 193783"/>
                    <a:gd name="connsiteX23" fmla="*/ 27029 w 149322"/>
                    <a:gd name="connsiteY23" fmla="*/ 801 h 193783"/>
                    <a:gd name="connsiteX24" fmla="*/ 39065 w 149322"/>
                    <a:gd name="connsiteY24" fmla="*/ 10389 h 193783"/>
                    <a:gd name="connsiteX25" fmla="*/ 39167 w 149322"/>
                    <a:gd name="connsiteY25" fmla="*/ 64346 h 193783"/>
                    <a:gd name="connsiteX26" fmla="*/ 40697 w 149322"/>
                    <a:gd name="connsiteY26" fmla="*/ 78319 h 193783"/>
                    <a:gd name="connsiteX27" fmla="*/ 49060 w 149322"/>
                    <a:gd name="connsiteY27" fmla="*/ 71485 h 193783"/>
                    <a:gd name="connsiteX28" fmla="*/ 84351 w 149322"/>
                    <a:gd name="connsiteY28" fmla="*/ 54656 h 193783"/>
                    <a:gd name="connsiteX29" fmla="*/ 132493 w 149322"/>
                    <a:gd name="connsiteY29" fmla="*/ 94537 h 193783"/>
                    <a:gd name="connsiteX30" fmla="*/ 133207 w 149322"/>
                    <a:gd name="connsiteY30" fmla="*/ 136457 h 193783"/>
                    <a:gd name="connsiteX31" fmla="*/ 133207 w 149322"/>
                    <a:gd name="connsiteY31" fmla="*/ 171850 h 193783"/>
                    <a:gd name="connsiteX32" fmla="*/ 145345 w 149322"/>
                    <a:gd name="connsiteY32" fmla="*/ 184192 h 193783"/>
                    <a:gd name="connsiteX33" fmla="*/ 149323 w 149322"/>
                    <a:gd name="connsiteY33" fmla="*/ 184804 h 1937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149322" h="193783">
                      <a:moveTo>
                        <a:pt x="149323" y="184804"/>
                      </a:moveTo>
                      <a:cubicBezTo>
                        <a:pt x="144427" y="191842"/>
                        <a:pt x="133105" y="195412"/>
                        <a:pt x="124844" y="193066"/>
                      </a:cubicBezTo>
                      <a:cubicBezTo>
                        <a:pt x="118316" y="191230"/>
                        <a:pt x="114644" y="185926"/>
                        <a:pt x="114542" y="176644"/>
                      </a:cubicBezTo>
                      <a:cubicBezTo>
                        <a:pt x="114338" y="155225"/>
                        <a:pt x="114644" y="133806"/>
                        <a:pt x="114338" y="112386"/>
                      </a:cubicBezTo>
                      <a:cubicBezTo>
                        <a:pt x="114236" y="105450"/>
                        <a:pt x="113522" y="98311"/>
                        <a:pt x="111686" y="91681"/>
                      </a:cubicBezTo>
                      <a:cubicBezTo>
                        <a:pt x="107912" y="77911"/>
                        <a:pt x="98936" y="68935"/>
                        <a:pt x="84249" y="66895"/>
                      </a:cubicBezTo>
                      <a:cubicBezTo>
                        <a:pt x="68644" y="64754"/>
                        <a:pt x="55078" y="68935"/>
                        <a:pt x="46816" y="82807"/>
                      </a:cubicBezTo>
                      <a:cubicBezTo>
                        <a:pt x="42737" y="89641"/>
                        <a:pt x="39881" y="98209"/>
                        <a:pt x="39575" y="106164"/>
                      </a:cubicBezTo>
                      <a:cubicBezTo>
                        <a:pt x="38555" y="128400"/>
                        <a:pt x="39167" y="150737"/>
                        <a:pt x="39065" y="173074"/>
                      </a:cubicBezTo>
                      <a:cubicBezTo>
                        <a:pt x="39065" y="179806"/>
                        <a:pt x="42533" y="183580"/>
                        <a:pt x="48754" y="185212"/>
                      </a:cubicBezTo>
                      <a:cubicBezTo>
                        <a:pt x="50896" y="185722"/>
                        <a:pt x="53140" y="185824"/>
                        <a:pt x="55078" y="186640"/>
                      </a:cubicBezTo>
                      <a:cubicBezTo>
                        <a:pt x="56404" y="187150"/>
                        <a:pt x="57322" y="188680"/>
                        <a:pt x="58444" y="189700"/>
                      </a:cubicBezTo>
                      <a:cubicBezTo>
                        <a:pt x="57118" y="190414"/>
                        <a:pt x="55894" y="191842"/>
                        <a:pt x="54568" y="191842"/>
                      </a:cubicBezTo>
                      <a:cubicBezTo>
                        <a:pt x="44980" y="192046"/>
                        <a:pt x="35291" y="191944"/>
                        <a:pt x="25703" y="191944"/>
                      </a:cubicBezTo>
                      <a:cubicBezTo>
                        <a:pt x="17645" y="191944"/>
                        <a:pt x="9588" y="191944"/>
                        <a:pt x="1530" y="191944"/>
                      </a:cubicBezTo>
                      <a:cubicBezTo>
                        <a:pt x="1224" y="191332"/>
                        <a:pt x="816" y="190618"/>
                        <a:pt x="510" y="190006"/>
                      </a:cubicBezTo>
                      <a:cubicBezTo>
                        <a:pt x="1938" y="188782"/>
                        <a:pt x="3162" y="186946"/>
                        <a:pt x="4692" y="186538"/>
                      </a:cubicBezTo>
                      <a:cubicBezTo>
                        <a:pt x="19481" y="182662"/>
                        <a:pt x="20297" y="181846"/>
                        <a:pt x="20297" y="166445"/>
                      </a:cubicBezTo>
                      <a:cubicBezTo>
                        <a:pt x="20297" y="120750"/>
                        <a:pt x="20297" y="83521"/>
                        <a:pt x="20297" y="37826"/>
                      </a:cubicBezTo>
                      <a:cubicBezTo>
                        <a:pt x="20297" y="35888"/>
                        <a:pt x="20297" y="30381"/>
                        <a:pt x="20297" y="28443"/>
                      </a:cubicBezTo>
                      <a:cubicBezTo>
                        <a:pt x="19991" y="14367"/>
                        <a:pt x="17747" y="12123"/>
                        <a:pt x="3876" y="11613"/>
                      </a:cubicBezTo>
                      <a:cubicBezTo>
                        <a:pt x="2856" y="11613"/>
                        <a:pt x="1836" y="11307"/>
                        <a:pt x="0" y="9573"/>
                      </a:cubicBezTo>
                      <a:cubicBezTo>
                        <a:pt x="1632" y="8451"/>
                        <a:pt x="3060" y="6921"/>
                        <a:pt x="4794" y="6411"/>
                      </a:cubicBezTo>
                      <a:cubicBezTo>
                        <a:pt x="12138" y="4371"/>
                        <a:pt x="19583" y="2637"/>
                        <a:pt x="27029" y="801"/>
                      </a:cubicBezTo>
                      <a:cubicBezTo>
                        <a:pt x="36107" y="-1443"/>
                        <a:pt x="39065" y="801"/>
                        <a:pt x="39065" y="10389"/>
                      </a:cubicBezTo>
                      <a:cubicBezTo>
                        <a:pt x="39167" y="30075"/>
                        <a:pt x="39065" y="44762"/>
                        <a:pt x="39167" y="64346"/>
                      </a:cubicBezTo>
                      <a:cubicBezTo>
                        <a:pt x="39167" y="68323"/>
                        <a:pt x="39983" y="72301"/>
                        <a:pt x="40697" y="78319"/>
                      </a:cubicBezTo>
                      <a:cubicBezTo>
                        <a:pt x="44573" y="75157"/>
                        <a:pt x="47020" y="73525"/>
                        <a:pt x="49060" y="71485"/>
                      </a:cubicBezTo>
                      <a:cubicBezTo>
                        <a:pt x="58954" y="61898"/>
                        <a:pt x="70377" y="55778"/>
                        <a:pt x="84351" y="54656"/>
                      </a:cubicBezTo>
                      <a:cubicBezTo>
                        <a:pt x="110360" y="52412"/>
                        <a:pt x="130249" y="68323"/>
                        <a:pt x="132493" y="94537"/>
                      </a:cubicBezTo>
                      <a:cubicBezTo>
                        <a:pt x="133717" y="108408"/>
                        <a:pt x="133105" y="122484"/>
                        <a:pt x="133207" y="136457"/>
                      </a:cubicBezTo>
                      <a:cubicBezTo>
                        <a:pt x="133309" y="148289"/>
                        <a:pt x="133207" y="160121"/>
                        <a:pt x="133207" y="171850"/>
                      </a:cubicBezTo>
                      <a:cubicBezTo>
                        <a:pt x="133309" y="182356"/>
                        <a:pt x="135043" y="184090"/>
                        <a:pt x="145345" y="184192"/>
                      </a:cubicBezTo>
                      <a:cubicBezTo>
                        <a:pt x="146365" y="184498"/>
                        <a:pt x="147385" y="184702"/>
                        <a:pt x="149323" y="184804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3" name="Freeform 112">
                  <a:extLst>
                    <a:ext uri="{FF2B5EF4-FFF2-40B4-BE49-F238E27FC236}">
                      <a16:creationId xmlns:a16="http://schemas.microsoft.com/office/drawing/2014/main" xmlns="" id="{32E447AF-DAB7-CF48-AD7F-8ADEB7721DDC}"/>
                    </a:ext>
                  </a:extLst>
                </p:cNvPr>
                <p:cNvSpPr/>
                <p:nvPr/>
              </p:nvSpPr>
              <p:spPr>
                <a:xfrm>
                  <a:off x="3979348" y="4811671"/>
                  <a:ext cx="128537" cy="139866"/>
                </a:xfrm>
                <a:custGeom>
                  <a:avLst/>
                  <a:gdLst>
                    <a:gd name="connsiteX0" fmla="*/ 128537 w 128537"/>
                    <a:gd name="connsiteY0" fmla="*/ 131443 h 139866"/>
                    <a:gd name="connsiteX1" fmla="*/ 105282 w 128537"/>
                    <a:gd name="connsiteY1" fmla="*/ 139194 h 139866"/>
                    <a:gd name="connsiteX2" fmla="*/ 92737 w 128537"/>
                    <a:gd name="connsiteY2" fmla="*/ 115531 h 139866"/>
                    <a:gd name="connsiteX3" fmla="*/ 87127 w 128537"/>
                    <a:gd name="connsiteY3" fmla="*/ 120529 h 139866"/>
                    <a:gd name="connsiteX4" fmla="*/ 25521 w 128537"/>
                    <a:gd name="connsiteY4" fmla="*/ 138072 h 139866"/>
                    <a:gd name="connsiteX5" fmla="*/ 940 w 128537"/>
                    <a:gd name="connsiteY5" fmla="*/ 114613 h 139866"/>
                    <a:gd name="connsiteX6" fmla="*/ 12772 w 128537"/>
                    <a:gd name="connsiteY6" fmla="*/ 80036 h 139866"/>
                    <a:gd name="connsiteX7" fmla="*/ 54896 w 128537"/>
                    <a:gd name="connsiteY7" fmla="*/ 63105 h 139866"/>
                    <a:gd name="connsiteX8" fmla="*/ 86617 w 128537"/>
                    <a:gd name="connsiteY8" fmla="*/ 58209 h 139866"/>
                    <a:gd name="connsiteX9" fmla="*/ 93859 w 128537"/>
                    <a:gd name="connsiteY9" fmla="*/ 50049 h 139866"/>
                    <a:gd name="connsiteX10" fmla="*/ 93859 w 128537"/>
                    <a:gd name="connsiteY10" fmla="*/ 44133 h 139866"/>
                    <a:gd name="connsiteX11" fmla="*/ 45716 w 128537"/>
                    <a:gd name="connsiteY11" fmla="*/ 7720 h 139866"/>
                    <a:gd name="connsiteX12" fmla="*/ 29805 w 128537"/>
                    <a:gd name="connsiteY12" fmla="*/ 26692 h 139866"/>
                    <a:gd name="connsiteX13" fmla="*/ 29193 w 128537"/>
                    <a:gd name="connsiteY13" fmla="*/ 33831 h 139866"/>
                    <a:gd name="connsiteX14" fmla="*/ 18585 w 128537"/>
                    <a:gd name="connsiteY14" fmla="*/ 43317 h 139866"/>
                    <a:gd name="connsiteX15" fmla="*/ 9508 w 128537"/>
                    <a:gd name="connsiteY15" fmla="*/ 33016 h 139866"/>
                    <a:gd name="connsiteX16" fmla="*/ 18789 w 128537"/>
                    <a:gd name="connsiteY16" fmla="*/ 12004 h 139866"/>
                    <a:gd name="connsiteX17" fmla="*/ 37659 w 128537"/>
                    <a:gd name="connsiteY17" fmla="*/ 3334 h 139866"/>
                    <a:gd name="connsiteX18" fmla="*/ 79273 w 128537"/>
                    <a:gd name="connsiteY18" fmla="*/ 1498 h 139866"/>
                    <a:gd name="connsiteX19" fmla="*/ 111198 w 128537"/>
                    <a:gd name="connsiteY19" fmla="*/ 33219 h 139866"/>
                    <a:gd name="connsiteX20" fmla="*/ 112422 w 128537"/>
                    <a:gd name="connsiteY20" fmla="*/ 49539 h 139866"/>
                    <a:gd name="connsiteX21" fmla="*/ 112524 w 128537"/>
                    <a:gd name="connsiteY21" fmla="*/ 116449 h 139866"/>
                    <a:gd name="connsiteX22" fmla="*/ 126191 w 128537"/>
                    <a:gd name="connsiteY22" fmla="*/ 130627 h 139866"/>
                    <a:gd name="connsiteX23" fmla="*/ 128537 w 128537"/>
                    <a:gd name="connsiteY23" fmla="*/ 131443 h 139866"/>
                    <a:gd name="connsiteX24" fmla="*/ 93961 w 128537"/>
                    <a:gd name="connsiteY24" fmla="*/ 84014 h 139866"/>
                    <a:gd name="connsiteX25" fmla="*/ 93961 w 128537"/>
                    <a:gd name="connsiteY25" fmla="*/ 83402 h 139866"/>
                    <a:gd name="connsiteX26" fmla="*/ 73459 w 128537"/>
                    <a:gd name="connsiteY26" fmla="*/ 65858 h 139866"/>
                    <a:gd name="connsiteX27" fmla="*/ 31947 w 128537"/>
                    <a:gd name="connsiteY27" fmla="*/ 80648 h 139866"/>
                    <a:gd name="connsiteX28" fmla="*/ 21951 w 128537"/>
                    <a:gd name="connsiteY28" fmla="*/ 110329 h 139866"/>
                    <a:gd name="connsiteX29" fmla="*/ 46430 w 128537"/>
                    <a:gd name="connsiteY29" fmla="*/ 128791 h 139866"/>
                    <a:gd name="connsiteX30" fmla="*/ 93961 w 128537"/>
                    <a:gd name="connsiteY30" fmla="*/ 84014 h 13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128537" h="139866">
                      <a:moveTo>
                        <a:pt x="128537" y="131443"/>
                      </a:moveTo>
                      <a:cubicBezTo>
                        <a:pt x="123540" y="137868"/>
                        <a:pt x="113034" y="141438"/>
                        <a:pt x="105282" y="139194"/>
                      </a:cubicBezTo>
                      <a:cubicBezTo>
                        <a:pt x="94063" y="135930"/>
                        <a:pt x="94165" y="125935"/>
                        <a:pt x="92737" y="115531"/>
                      </a:cubicBezTo>
                      <a:cubicBezTo>
                        <a:pt x="90391" y="117673"/>
                        <a:pt x="88759" y="119101"/>
                        <a:pt x="87127" y="120529"/>
                      </a:cubicBezTo>
                      <a:cubicBezTo>
                        <a:pt x="69583" y="137052"/>
                        <a:pt x="48980" y="142968"/>
                        <a:pt x="25521" y="138072"/>
                      </a:cubicBezTo>
                      <a:cubicBezTo>
                        <a:pt x="12772" y="135421"/>
                        <a:pt x="3694" y="127975"/>
                        <a:pt x="940" y="114613"/>
                      </a:cubicBezTo>
                      <a:cubicBezTo>
                        <a:pt x="-1916" y="100844"/>
                        <a:pt x="1654" y="88910"/>
                        <a:pt x="12772" y="80036"/>
                      </a:cubicBezTo>
                      <a:cubicBezTo>
                        <a:pt x="25113" y="70142"/>
                        <a:pt x="39903" y="66063"/>
                        <a:pt x="54896" y="63105"/>
                      </a:cubicBezTo>
                      <a:cubicBezTo>
                        <a:pt x="65402" y="61065"/>
                        <a:pt x="76009" y="59535"/>
                        <a:pt x="86617" y="58209"/>
                      </a:cubicBezTo>
                      <a:cubicBezTo>
                        <a:pt x="91717" y="57495"/>
                        <a:pt x="93961" y="55047"/>
                        <a:pt x="93859" y="50049"/>
                      </a:cubicBezTo>
                      <a:cubicBezTo>
                        <a:pt x="93859" y="48111"/>
                        <a:pt x="93859" y="46071"/>
                        <a:pt x="93859" y="44133"/>
                      </a:cubicBezTo>
                      <a:cubicBezTo>
                        <a:pt x="93553" y="15880"/>
                        <a:pt x="73357" y="580"/>
                        <a:pt x="45716" y="7720"/>
                      </a:cubicBezTo>
                      <a:cubicBezTo>
                        <a:pt x="35415" y="10372"/>
                        <a:pt x="30621" y="16186"/>
                        <a:pt x="29805" y="26692"/>
                      </a:cubicBezTo>
                      <a:cubicBezTo>
                        <a:pt x="29601" y="29038"/>
                        <a:pt x="29601" y="31486"/>
                        <a:pt x="29193" y="33831"/>
                      </a:cubicBezTo>
                      <a:cubicBezTo>
                        <a:pt x="27969" y="40257"/>
                        <a:pt x="24093" y="43725"/>
                        <a:pt x="18585" y="43317"/>
                      </a:cubicBezTo>
                      <a:cubicBezTo>
                        <a:pt x="12466" y="42807"/>
                        <a:pt x="10120" y="38523"/>
                        <a:pt x="9508" y="33016"/>
                      </a:cubicBezTo>
                      <a:cubicBezTo>
                        <a:pt x="8488" y="24244"/>
                        <a:pt x="11548" y="16696"/>
                        <a:pt x="18789" y="12004"/>
                      </a:cubicBezTo>
                      <a:cubicBezTo>
                        <a:pt x="24603" y="8230"/>
                        <a:pt x="31029" y="5170"/>
                        <a:pt x="37659" y="3334"/>
                      </a:cubicBezTo>
                      <a:cubicBezTo>
                        <a:pt x="51224" y="-440"/>
                        <a:pt x="65300" y="-950"/>
                        <a:pt x="79273" y="1498"/>
                      </a:cubicBezTo>
                      <a:cubicBezTo>
                        <a:pt x="97531" y="4660"/>
                        <a:pt x="108138" y="15064"/>
                        <a:pt x="111198" y="33219"/>
                      </a:cubicBezTo>
                      <a:cubicBezTo>
                        <a:pt x="112116" y="38625"/>
                        <a:pt x="112320" y="44133"/>
                        <a:pt x="112422" y="49539"/>
                      </a:cubicBezTo>
                      <a:cubicBezTo>
                        <a:pt x="112524" y="71876"/>
                        <a:pt x="112422" y="94112"/>
                        <a:pt x="112524" y="116449"/>
                      </a:cubicBezTo>
                      <a:cubicBezTo>
                        <a:pt x="112524" y="129097"/>
                        <a:pt x="113442" y="130015"/>
                        <a:pt x="126191" y="130627"/>
                      </a:cubicBezTo>
                      <a:cubicBezTo>
                        <a:pt x="126803" y="130525"/>
                        <a:pt x="127415" y="130933"/>
                        <a:pt x="128537" y="131443"/>
                      </a:cubicBezTo>
                      <a:close/>
                      <a:moveTo>
                        <a:pt x="93961" y="84014"/>
                      </a:moveTo>
                      <a:cubicBezTo>
                        <a:pt x="93961" y="83810"/>
                        <a:pt x="93961" y="83606"/>
                        <a:pt x="93961" y="83402"/>
                      </a:cubicBezTo>
                      <a:cubicBezTo>
                        <a:pt x="93961" y="63411"/>
                        <a:pt x="93246" y="62697"/>
                        <a:pt x="73459" y="65858"/>
                      </a:cubicBezTo>
                      <a:cubicBezTo>
                        <a:pt x="58772" y="68204"/>
                        <a:pt x="44186" y="71366"/>
                        <a:pt x="31947" y="80648"/>
                      </a:cubicBezTo>
                      <a:cubicBezTo>
                        <a:pt x="22155" y="87992"/>
                        <a:pt x="18687" y="99008"/>
                        <a:pt x="21951" y="110329"/>
                      </a:cubicBezTo>
                      <a:cubicBezTo>
                        <a:pt x="25011" y="121039"/>
                        <a:pt x="34089" y="127873"/>
                        <a:pt x="46430" y="128791"/>
                      </a:cubicBezTo>
                      <a:cubicBezTo>
                        <a:pt x="75193" y="131035"/>
                        <a:pt x="93961" y="113389"/>
                        <a:pt x="93961" y="84014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4" name="Freeform 113">
                  <a:extLst>
                    <a:ext uri="{FF2B5EF4-FFF2-40B4-BE49-F238E27FC236}">
                      <a16:creationId xmlns:a16="http://schemas.microsoft.com/office/drawing/2014/main" xmlns="" id="{4C45ED6C-F1EF-434D-8EAB-D691C3D80D5A}"/>
                    </a:ext>
                  </a:extLst>
                </p:cNvPr>
                <p:cNvSpPr/>
                <p:nvPr/>
              </p:nvSpPr>
              <p:spPr>
                <a:xfrm>
                  <a:off x="4249304" y="4811736"/>
                  <a:ext cx="104997" cy="139843"/>
                </a:xfrm>
                <a:custGeom>
                  <a:avLst/>
                  <a:gdLst>
                    <a:gd name="connsiteX0" fmla="*/ 49416 w 104997"/>
                    <a:gd name="connsiteY0" fmla="*/ 139843 h 139843"/>
                    <a:gd name="connsiteX1" fmla="*/ 10963 w 104997"/>
                    <a:gd name="connsiteY1" fmla="*/ 130663 h 139843"/>
                    <a:gd name="connsiteX2" fmla="*/ 1069 w 104997"/>
                    <a:gd name="connsiteY2" fmla="*/ 102410 h 139843"/>
                    <a:gd name="connsiteX3" fmla="*/ 6373 w 104997"/>
                    <a:gd name="connsiteY3" fmla="*/ 97616 h 139843"/>
                    <a:gd name="connsiteX4" fmla="*/ 12187 w 104997"/>
                    <a:gd name="connsiteY4" fmla="*/ 101696 h 139843"/>
                    <a:gd name="connsiteX5" fmla="*/ 14329 w 104997"/>
                    <a:gd name="connsiteY5" fmla="*/ 106490 h 139843"/>
                    <a:gd name="connsiteX6" fmla="*/ 65939 w 104997"/>
                    <a:gd name="connsiteY6" fmla="*/ 132601 h 139843"/>
                    <a:gd name="connsiteX7" fmla="*/ 83992 w 104997"/>
                    <a:gd name="connsiteY7" fmla="*/ 117404 h 139843"/>
                    <a:gd name="connsiteX8" fmla="*/ 77057 w 104997"/>
                    <a:gd name="connsiteY8" fmla="*/ 91701 h 139843"/>
                    <a:gd name="connsiteX9" fmla="*/ 59003 w 104997"/>
                    <a:gd name="connsiteY9" fmla="*/ 81399 h 139843"/>
                    <a:gd name="connsiteX10" fmla="*/ 32178 w 104997"/>
                    <a:gd name="connsiteY10" fmla="*/ 70893 h 139843"/>
                    <a:gd name="connsiteX11" fmla="*/ 15859 w 104997"/>
                    <a:gd name="connsiteY11" fmla="*/ 61407 h 139843"/>
                    <a:gd name="connsiteX12" fmla="*/ 16573 w 104997"/>
                    <a:gd name="connsiteY12" fmla="*/ 10511 h 139843"/>
                    <a:gd name="connsiteX13" fmla="*/ 91336 w 104997"/>
                    <a:gd name="connsiteY13" fmla="*/ 9695 h 139843"/>
                    <a:gd name="connsiteX14" fmla="*/ 97354 w 104997"/>
                    <a:gd name="connsiteY14" fmla="*/ 35806 h 139843"/>
                    <a:gd name="connsiteX15" fmla="*/ 87052 w 104997"/>
                    <a:gd name="connsiteY15" fmla="*/ 36214 h 139843"/>
                    <a:gd name="connsiteX16" fmla="*/ 81646 w 104997"/>
                    <a:gd name="connsiteY16" fmla="*/ 24994 h 139843"/>
                    <a:gd name="connsiteX17" fmla="*/ 37992 w 104997"/>
                    <a:gd name="connsiteY17" fmla="*/ 7043 h 139843"/>
                    <a:gd name="connsiteX18" fmla="*/ 28302 w 104997"/>
                    <a:gd name="connsiteY18" fmla="*/ 45598 h 139843"/>
                    <a:gd name="connsiteX19" fmla="*/ 43908 w 104997"/>
                    <a:gd name="connsiteY19" fmla="*/ 56002 h 139843"/>
                    <a:gd name="connsiteX20" fmla="*/ 73793 w 104997"/>
                    <a:gd name="connsiteY20" fmla="*/ 67629 h 139843"/>
                    <a:gd name="connsiteX21" fmla="*/ 89092 w 104997"/>
                    <a:gd name="connsiteY21" fmla="*/ 75075 h 139843"/>
                    <a:gd name="connsiteX22" fmla="*/ 92050 w 104997"/>
                    <a:gd name="connsiteY22" fmla="*/ 127297 h 139843"/>
                    <a:gd name="connsiteX23" fmla="*/ 49416 w 104997"/>
                    <a:gd name="connsiteY23" fmla="*/ 139843 h 1398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04997" h="139843">
                      <a:moveTo>
                        <a:pt x="49416" y="139843"/>
                      </a:moveTo>
                      <a:cubicBezTo>
                        <a:pt x="35952" y="139537"/>
                        <a:pt x="22795" y="137803"/>
                        <a:pt x="10963" y="130663"/>
                      </a:cubicBezTo>
                      <a:cubicBezTo>
                        <a:pt x="3007" y="125870"/>
                        <a:pt x="-2398" y="110978"/>
                        <a:pt x="1069" y="102410"/>
                      </a:cubicBezTo>
                      <a:cubicBezTo>
                        <a:pt x="1885" y="100370"/>
                        <a:pt x="4435" y="97820"/>
                        <a:pt x="6373" y="97616"/>
                      </a:cubicBezTo>
                      <a:cubicBezTo>
                        <a:pt x="8209" y="97412"/>
                        <a:pt x="10555" y="99962"/>
                        <a:pt x="12187" y="101696"/>
                      </a:cubicBezTo>
                      <a:cubicBezTo>
                        <a:pt x="13309" y="102920"/>
                        <a:pt x="13615" y="104858"/>
                        <a:pt x="14329" y="106490"/>
                      </a:cubicBezTo>
                      <a:cubicBezTo>
                        <a:pt x="24121" y="128725"/>
                        <a:pt x="42174" y="137905"/>
                        <a:pt x="65939" y="132601"/>
                      </a:cubicBezTo>
                      <a:cubicBezTo>
                        <a:pt x="74609" y="130663"/>
                        <a:pt x="81545" y="126481"/>
                        <a:pt x="83992" y="117404"/>
                      </a:cubicBezTo>
                      <a:cubicBezTo>
                        <a:pt x="86542" y="107612"/>
                        <a:pt x="85012" y="98228"/>
                        <a:pt x="77057" y="91701"/>
                      </a:cubicBezTo>
                      <a:cubicBezTo>
                        <a:pt x="71753" y="87315"/>
                        <a:pt x="65327" y="84255"/>
                        <a:pt x="59003" y="81399"/>
                      </a:cubicBezTo>
                      <a:cubicBezTo>
                        <a:pt x="50231" y="77523"/>
                        <a:pt x="40950" y="74769"/>
                        <a:pt x="32178" y="70893"/>
                      </a:cubicBezTo>
                      <a:cubicBezTo>
                        <a:pt x="26467" y="68343"/>
                        <a:pt x="20755" y="65283"/>
                        <a:pt x="15859" y="61407"/>
                      </a:cubicBezTo>
                      <a:cubicBezTo>
                        <a:pt x="-1072" y="48046"/>
                        <a:pt x="-562" y="23669"/>
                        <a:pt x="16573" y="10511"/>
                      </a:cubicBezTo>
                      <a:cubicBezTo>
                        <a:pt x="34218" y="-3157"/>
                        <a:pt x="73283" y="-3565"/>
                        <a:pt x="91336" y="9695"/>
                      </a:cubicBezTo>
                      <a:cubicBezTo>
                        <a:pt x="96844" y="13775"/>
                        <a:pt x="100516" y="29788"/>
                        <a:pt x="97354" y="35806"/>
                      </a:cubicBezTo>
                      <a:cubicBezTo>
                        <a:pt x="94906" y="40498"/>
                        <a:pt x="89704" y="40804"/>
                        <a:pt x="87052" y="36214"/>
                      </a:cubicBezTo>
                      <a:cubicBezTo>
                        <a:pt x="85012" y="32644"/>
                        <a:pt x="83686" y="28564"/>
                        <a:pt x="81646" y="24994"/>
                      </a:cubicBezTo>
                      <a:cubicBezTo>
                        <a:pt x="72671" y="8981"/>
                        <a:pt x="55535" y="2045"/>
                        <a:pt x="37992" y="7043"/>
                      </a:cubicBezTo>
                      <a:cubicBezTo>
                        <a:pt x="21571" y="11735"/>
                        <a:pt x="15961" y="32644"/>
                        <a:pt x="28302" y="45598"/>
                      </a:cubicBezTo>
                      <a:cubicBezTo>
                        <a:pt x="32484" y="50086"/>
                        <a:pt x="38298" y="53452"/>
                        <a:pt x="43908" y="56002"/>
                      </a:cubicBezTo>
                      <a:cubicBezTo>
                        <a:pt x="53597" y="60387"/>
                        <a:pt x="63899" y="63651"/>
                        <a:pt x="73793" y="67629"/>
                      </a:cubicBezTo>
                      <a:cubicBezTo>
                        <a:pt x="78995" y="69771"/>
                        <a:pt x="84298" y="72117"/>
                        <a:pt x="89092" y="75075"/>
                      </a:cubicBezTo>
                      <a:cubicBezTo>
                        <a:pt x="109083" y="87519"/>
                        <a:pt x="110409" y="112610"/>
                        <a:pt x="92050" y="127297"/>
                      </a:cubicBezTo>
                      <a:cubicBezTo>
                        <a:pt x="79606" y="137395"/>
                        <a:pt x="64715" y="139435"/>
                        <a:pt x="49416" y="139843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5" name="Freeform 114">
                  <a:extLst>
                    <a:ext uri="{FF2B5EF4-FFF2-40B4-BE49-F238E27FC236}">
                      <a16:creationId xmlns:a16="http://schemas.microsoft.com/office/drawing/2014/main" xmlns="" id="{87CD3769-75AD-8040-B8EA-B4249C58420E}"/>
                    </a:ext>
                  </a:extLst>
                </p:cNvPr>
                <p:cNvSpPr/>
                <p:nvPr/>
              </p:nvSpPr>
              <p:spPr>
                <a:xfrm>
                  <a:off x="4117167" y="4783794"/>
                  <a:ext cx="77415" cy="167410"/>
                </a:xfrm>
                <a:custGeom>
                  <a:avLst/>
                  <a:gdLst>
                    <a:gd name="connsiteX0" fmla="*/ 77211 w 77415"/>
                    <a:gd name="connsiteY0" fmla="*/ 155035 h 167410"/>
                    <a:gd name="connsiteX1" fmla="*/ 77007 w 77415"/>
                    <a:gd name="connsiteY1" fmla="*/ 157585 h 167410"/>
                    <a:gd name="connsiteX2" fmla="*/ 45286 w 77415"/>
                    <a:gd name="connsiteY2" fmla="*/ 166765 h 167410"/>
                    <a:gd name="connsiteX3" fmla="*/ 23357 w 77415"/>
                    <a:gd name="connsiteY3" fmla="*/ 148712 h 167410"/>
                    <a:gd name="connsiteX4" fmla="*/ 21113 w 77415"/>
                    <a:gd name="connsiteY4" fmla="*/ 131882 h 167410"/>
                    <a:gd name="connsiteX5" fmla="*/ 21011 w 77415"/>
                    <a:gd name="connsiteY5" fmla="*/ 50591 h 167410"/>
                    <a:gd name="connsiteX6" fmla="*/ 8975 w 77415"/>
                    <a:gd name="connsiteY6" fmla="*/ 38249 h 167410"/>
                    <a:gd name="connsiteX7" fmla="*/ 1326 w 77415"/>
                    <a:gd name="connsiteY7" fmla="*/ 38249 h 167410"/>
                    <a:gd name="connsiteX8" fmla="*/ 0 w 77415"/>
                    <a:gd name="connsiteY8" fmla="*/ 36515 h 167410"/>
                    <a:gd name="connsiteX9" fmla="*/ 4284 w 77415"/>
                    <a:gd name="connsiteY9" fmla="*/ 31007 h 167410"/>
                    <a:gd name="connsiteX10" fmla="*/ 31109 w 77415"/>
                    <a:gd name="connsiteY10" fmla="*/ 4692 h 167410"/>
                    <a:gd name="connsiteX11" fmla="*/ 37330 w 77415"/>
                    <a:gd name="connsiteY11" fmla="*/ 0 h 167410"/>
                    <a:gd name="connsiteX12" fmla="*/ 39779 w 77415"/>
                    <a:gd name="connsiteY12" fmla="*/ 7242 h 167410"/>
                    <a:gd name="connsiteX13" fmla="*/ 39676 w 77415"/>
                    <a:gd name="connsiteY13" fmla="*/ 21011 h 167410"/>
                    <a:gd name="connsiteX14" fmla="*/ 48856 w 77415"/>
                    <a:gd name="connsiteY14" fmla="*/ 30497 h 167410"/>
                    <a:gd name="connsiteX15" fmla="*/ 73131 w 77415"/>
                    <a:gd name="connsiteY15" fmla="*/ 30701 h 167410"/>
                    <a:gd name="connsiteX16" fmla="*/ 77415 w 77415"/>
                    <a:gd name="connsiteY16" fmla="*/ 31007 h 167410"/>
                    <a:gd name="connsiteX17" fmla="*/ 77415 w 77415"/>
                    <a:gd name="connsiteY17" fmla="*/ 39983 h 167410"/>
                    <a:gd name="connsiteX18" fmla="*/ 52222 w 77415"/>
                    <a:gd name="connsiteY18" fmla="*/ 38861 h 167410"/>
                    <a:gd name="connsiteX19" fmla="*/ 39574 w 77415"/>
                    <a:gd name="connsiteY19" fmla="*/ 51101 h 167410"/>
                    <a:gd name="connsiteX20" fmla="*/ 39574 w 77415"/>
                    <a:gd name="connsiteY20" fmla="*/ 127802 h 167410"/>
                    <a:gd name="connsiteX21" fmla="*/ 40186 w 77415"/>
                    <a:gd name="connsiteY21" fmla="*/ 140858 h 167410"/>
                    <a:gd name="connsiteX22" fmla="*/ 69765 w 77415"/>
                    <a:gd name="connsiteY22" fmla="*/ 157789 h 167410"/>
                    <a:gd name="connsiteX23" fmla="*/ 77211 w 77415"/>
                    <a:gd name="connsiteY23" fmla="*/ 155035 h 167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77415" h="167410">
                      <a:moveTo>
                        <a:pt x="77211" y="155035"/>
                      </a:moveTo>
                      <a:cubicBezTo>
                        <a:pt x="77007" y="157177"/>
                        <a:pt x="77109" y="157483"/>
                        <a:pt x="77007" y="157585"/>
                      </a:cubicBezTo>
                      <a:cubicBezTo>
                        <a:pt x="68541" y="167785"/>
                        <a:pt x="57016" y="168295"/>
                        <a:pt x="45286" y="166765"/>
                      </a:cubicBezTo>
                      <a:cubicBezTo>
                        <a:pt x="34475" y="165337"/>
                        <a:pt x="26519" y="159421"/>
                        <a:pt x="23357" y="148712"/>
                      </a:cubicBezTo>
                      <a:cubicBezTo>
                        <a:pt x="21827" y="143306"/>
                        <a:pt x="21215" y="137594"/>
                        <a:pt x="21113" y="131882"/>
                      </a:cubicBezTo>
                      <a:cubicBezTo>
                        <a:pt x="20909" y="104751"/>
                        <a:pt x="21011" y="77722"/>
                        <a:pt x="21011" y="50591"/>
                      </a:cubicBezTo>
                      <a:cubicBezTo>
                        <a:pt x="21011" y="38759"/>
                        <a:pt x="20501" y="38249"/>
                        <a:pt x="8975" y="38249"/>
                      </a:cubicBezTo>
                      <a:cubicBezTo>
                        <a:pt x="6426" y="38249"/>
                        <a:pt x="3876" y="38249"/>
                        <a:pt x="1326" y="38249"/>
                      </a:cubicBezTo>
                      <a:cubicBezTo>
                        <a:pt x="918" y="37637"/>
                        <a:pt x="510" y="37127"/>
                        <a:pt x="0" y="36515"/>
                      </a:cubicBezTo>
                      <a:cubicBezTo>
                        <a:pt x="1428" y="34577"/>
                        <a:pt x="2346" y="31925"/>
                        <a:pt x="4284" y="31007"/>
                      </a:cubicBezTo>
                      <a:cubicBezTo>
                        <a:pt x="15809" y="24785"/>
                        <a:pt x="24377" y="15810"/>
                        <a:pt x="31109" y="4692"/>
                      </a:cubicBezTo>
                      <a:cubicBezTo>
                        <a:pt x="32333" y="2652"/>
                        <a:pt x="35189" y="1530"/>
                        <a:pt x="37330" y="0"/>
                      </a:cubicBezTo>
                      <a:cubicBezTo>
                        <a:pt x="38146" y="2448"/>
                        <a:pt x="39574" y="4794"/>
                        <a:pt x="39779" y="7242"/>
                      </a:cubicBezTo>
                      <a:cubicBezTo>
                        <a:pt x="40084" y="11832"/>
                        <a:pt x="39676" y="16422"/>
                        <a:pt x="39676" y="21011"/>
                      </a:cubicBezTo>
                      <a:cubicBezTo>
                        <a:pt x="39676" y="28559"/>
                        <a:pt x="41104" y="30191"/>
                        <a:pt x="48856" y="30497"/>
                      </a:cubicBezTo>
                      <a:cubicBezTo>
                        <a:pt x="56914" y="30803"/>
                        <a:pt x="65073" y="30599"/>
                        <a:pt x="73131" y="30701"/>
                      </a:cubicBezTo>
                      <a:cubicBezTo>
                        <a:pt x="74457" y="30701"/>
                        <a:pt x="75681" y="30905"/>
                        <a:pt x="77415" y="31007"/>
                      </a:cubicBezTo>
                      <a:cubicBezTo>
                        <a:pt x="77415" y="33965"/>
                        <a:pt x="77415" y="36617"/>
                        <a:pt x="77415" y="39983"/>
                      </a:cubicBezTo>
                      <a:cubicBezTo>
                        <a:pt x="68745" y="39575"/>
                        <a:pt x="60484" y="38963"/>
                        <a:pt x="52222" y="38861"/>
                      </a:cubicBezTo>
                      <a:cubicBezTo>
                        <a:pt x="41104" y="38657"/>
                        <a:pt x="39574" y="40187"/>
                        <a:pt x="39574" y="51101"/>
                      </a:cubicBezTo>
                      <a:cubicBezTo>
                        <a:pt x="39574" y="76702"/>
                        <a:pt x="39574" y="102201"/>
                        <a:pt x="39574" y="127802"/>
                      </a:cubicBezTo>
                      <a:cubicBezTo>
                        <a:pt x="39574" y="132188"/>
                        <a:pt x="39676" y="136574"/>
                        <a:pt x="40186" y="140858"/>
                      </a:cubicBezTo>
                      <a:cubicBezTo>
                        <a:pt x="42022" y="157687"/>
                        <a:pt x="54058" y="164419"/>
                        <a:pt x="69765" y="157789"/>
                      </a:cubicBezTo>
                      <a:cubicBezTo>
                        <a:pt x="72009" y="156667"/>
                        <a:pt x="74253" y="156055"/>
                        <a:pt x="77211" y="155035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" name="Freeform 115">
                  <a:extLst>
                    <a:ext uri="{FF2B5EF4-FFF2-40B4-BE49-F238E27FC236}">
                      <a16:creationId xmlns:a16="http://schemas.microsoft.com/office/drawing/2014/main" xmlns="" id="{137060BC-CA89-0546-B0CD-89DB4374380F}"/>
                    </a:ext>
                  </a:extLst>
                </p:cNvPr>
                <p:cNvSpPr/>
                <p:nvPr/>
              </p:nvSpPr>
              <p:spPr>
                <a:xfrm>
                  <a:off x="4215899" y="4759213"/>
                  <a:ext cx="31924" cy="55486"/>
                </a:xfrm>
                <a:custGeom>
                  <a:avLst/>
                  <a:gdLst>
                    <a:gd name="connsiteX0" fmla="*/ 8874 w 31924"/>
                    <a:gd name="connsiteY0" fmla="*/ 51610 h 55486"/>
                    <a:gd name="connsiteX1" fmla="*/ 18767 w 31924"/>
                    <a:gd name="connsiteY1" fmla="*/ 34271 h 55486"/>
                    <a:gd name="connsiteX2" fmla="*/ 13974 w 31924"/>
                    <a:gd name="connsiteY2" fmla="*/ 28865 h 55486"/>
                    <a:gd name="connsiteX3" fmla="*/ 0 w 31924"/>
                    <a:gd name="connsiteY3" fmla="*/ 14586 h 55486"/>
                    <a:gd name="connsiteX4" fmla="*/ 15198 w 31924"/>
                    <a:gd name="connsiteY4" fmla="*/ 0 h 55486"/>
                    <a:gd name="connsiteX5" fmla="*/ 31925 w 31924"/>
                    <a:gd name="connsiteY5" fmla="*/ 20603 h 55486"/>
                    <a:gd name="connsiteX6" fmla="*/ 11934 w 31924"/>
                    <a:gd name="connsiteY6" fmla="*/ 55486 h 55486"/>
                    <a:gd name="connsiteX7" fmla="*/ 8874 w 31924"/>
                    <a:gd name="connsiteY7" fmla="*/ 51610 h 554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924" h="55486">
                      <a:moveTo>
                        <a:pt x="8874" y="51610"/>
                      </a:moveTo>
                      <a:cubicBezTo>
                        <a:pt x="13974" y="47123"/>
                        <a:pt x="18767" y="38453"/>
                        <a:pt x="18767" y="34271"/>
                      </a:cubicBezTo>
                      <a:cubicBezTo>
                        <a:pt x="18767" y="30701"/>
                        <a:pt x="16728" y="28865"/>
                        <a:pt x="13974" y="28865"/>
                      </a:cubicBezTo>
                      <a:cubicBezTo>
                        <a:pt x="6222" y="28865"/>
                        <a:pt x="0" y="23153"/>
                        <a:pt x="0" y="14586"/>
                      </a:cubicBezTo>
                      <a:cubicBezTo>
                        <a:pt x="0" y="5304"/>
                        <a:pt x="7446" y="0"/>
                        <a:pt x="15198" y="0"/>
                      </a:cubicBezTo>
                      <a:cubicBezTo>
                        <a:pt x="26825" y="0"/>
                        <a:pt x="31925" y="10098"/>
                        <a:pt x="31925" y="20603"/>
                      </a:cubicBezTo>
                      <a:cubicBezTo>
                        <a:pt x="31925" y="32843"/>
                        <a:pt x="24785" y="47429"/>
                        <a:pt x="11934" y="55486"/>
                      </a:cubicBezTo>
                      <a:lnTo>
                        <a:pt x="8874" y="51610"/>
                      </a:ln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99" name="Graphic 53">
                <a:extLst>
                  <a:ext uri="{FF2B5EF4-FFF2-40B4-BE49-F238E27FC236}">
                    <a16:creationId xmlns:a16="http://schemas.microsoft.com/office/drawing/2014/main" xmlns="" id="{C7AFD64E-8949-8C4E-BFB3-6BA983646EC8}"/>
                  </a:ext>
                </a:extLst>
              </p:cNvPr>
              <p:cNvGrpSpPr/>
              <p:nvPr/>
            </p:nvGrpSpPr>
            <p:grpSpPr>
              <a:xfrm>
                <a:off x="9784638" y="4062210"/>
                <a:ext cx="1042163" cy="348067"/>
                <a:chOff x="4449164" y="4763202"/>
                <a:chExt cx="563834" cy="188312"/>
              </a:xfrm>
              <a:grpFill/>
            </p:grpSpPr>
            <p:sp>
              <p:nvSpPr>
                <p:cNvPr id="108" name="Freeform 107">
                  <a:extLst>
                    <a:ext uri="{FF2B5EF4-FFF2-40B4-BE49-F238E27FC236}">
                      <a16:creationId xmlns:a16="http://schemas.microsoft.com/office/drawing/2014/main" xmlns="" id="{4A28DE56-DAD2-C545-B9C7-D5453875E7AB}"/>
                    </a:ext>
                  </a:extLst>
                </p:cNvPr>
                <p:cNvSpPr/>
                <p:nvPr/>
              </p:nvSpPr>
              <p:spPr>
                <a:xfrm>
                  <a:off x="4449164" y="4763202"/>
                  <a:ext cx="172577" cy="186568"/>
                </a:xfrm>
                <a:custGeom>
                  <a:avLst/>
                  <a:gdLst>
                    <a:gd name="connsiteX0" fmla="*/ 148200 w 172577"/>
                    <a:gd name="connsiteY0" fmla="*/ 148191 h 186568"/>
                    <a:gd name="connsiteX1" fmla="*/ 148200 w 172577"/>
                    <a:gd name="connsiteY1" fmla="*/ 142479 h 186568"/>
                    <a:gd name="connsiteX2" fmla="*/ 148200 w 172577"/>
                    <a:gd name="connsiteY2" fmla="*/ 23142 h 186568"/>
                    <a:gd name="connsiteX3" fmla="*/ 135349 w 172577"/>
                    <a:gd name="connsiteY3" fmla="*/ 5497 h 186568"/>
                    <a:gd name="connsiteX4" fmla="*/ 131065 w 172577"/>
                    <a:gd name="connsiteY4" fmla="*/ 2029 h 186568"/>
                    <a:gd name="connsiteX5" fmla="*/ 132085 w 172577"/>
                    <a:gd name="connsiteY5" fmla="*/ 91 h 186568"/>
                    <a:gd name="connsiteX6" fmla="*/ 169314 w 172577"/>
                    <a:gd name="connsiteY6" fmla="*/ 193 h 186568"/>
                    <a:gd name="connsiteX7" fmla="*/ 172578 w 172577"/>
                    <a:gd name="connsiteY7" fmla="*/ 2335 h 186568"/>
                    <a:gd name="connsiteX8" fmla="*/ 169824 w 172577"/>
                    <a:gd name="connsiteY8" fmla="*/ 5293 h 186568"/>
                    <a:gd name="connsiteX9" fmla="*/ 163500 w 172577"/>
                    <a:gd name="connsiteY9" fmla="*/ 7027 h 186568"/>
                    <a:gd name="connsiteX10" fmla="*/ 155850 w 172577"/>
                    <a:gd name="connsiteY10" fmla="*/ 16512 h 186568"/>
                    <a:gd name="connsiteX11" fmla="*/ 155646 w 172577"/>
                    <a:gd name="connsiteY11" fmla="*/ 24366 h 186568"/>
                    <a:gd name="connsiteX12" fmla="*/ 155646 w 172577"/>
                    <a:gd name="connsiteY12" fmla="*/ 177872 h 186568"/>
                    <a:gd name="connsiteX13" fmla="*/ 155646 w 172577"/>
                    <a:gd name="connsiteY13" fmla="*/ 185624 h 186568"/>
                    <a:gd name="connsiteX14" fmla="*/ 144223 w 172577"/>
                    <a:gd name="connsiteY14" fmla="*/ 182054 h 186568"/>
                    <a:gd name="connsiteX15" fmla="*/ 31211 w 172577"/>
                    <a:gd name="connsiteY15" fmla="*/ 29058 h 186568"/>
                    <a:gd name="connsiteX16" fmla="*/ 26009 w 172577"/>
                    <a:gd name="connsiteY16" fmla="*/ 22326 h 186568"/>
                    <a:gd name="connsiteX17" fmla="*/ 25499 w 172577"/>
                    <a:gd name="connsiteY17" fmla="*/ 28956 h 186568"/>
                    <a:gd name="connsiteX18" fmla="*/ 25499 w 172577"/>
                    <a:gd name="connsiteY18" fmla="*/ 164714 h 186568"/>
                    <a:gd name="connsiteX19" fmla="*/ 37433 w 172577"/>
                    <a:gd name="connsiteY19" fmla="*/ 181136 h 186568"/>
                    <a:gd name="connsiteX20" fmla="*/ 42022 w 172577"/>
                    <a:gd name="connsiteY20" fmla="*/ 184400 h 186568"/>
                    <a:gd name="connsiteX21" fmla="*/ 41104 w 172577"/>
                    <a:gd name="connsiteY21" fmla="*/ 186134 h 186568"/>
                    <a:gd name="connsiteX22" fmla="*/ 1428 w 172577"/>
                    <a:gd name="connsiteY22" fmla="*/ 186134 h 186568"/>
                    <a:gd name="connsiteX23" fmla="*/ 204 w 172577"/>
                    <a:gd name="connsiteY23" fmla="*/ 184910 h 186568"/>
                    <a:gd name="connsiteX24" fmla="*/ 4386 w 172577"/>
                    <a:gd name="connsiteY24" fmla="*/ 181238 h 186568"/>
                    <a:gd name="connsiteX25" fmla="*/ 18053 w 172577"/>
                    <a:gd name="connsiteY25" fmla="*/ 162980 h 186568"/>
                    <a:gd name="connsiteX26" fmla="*/ 18053 w 172577"/>
                    <a:gd name="connsiteY26" fmla="*/ 23958 h 186568"/>
                    <a:gd name="connsiteX27" fmla="*/ 4182 w 172577"/>
                    <a:gd name="connsiteY27" fmla="*/ 5293 h 186568"/>
                    <a:gd name="connsiteX28" fmla="*/ 0 w 172577"/>
                    <a:gd name="connsiteY28" fmla="*/ 1927 h 186568"/>
                    <a:gd name="connsiteX29" fmla="*/ 1020 w 172577"/>
                    <a:gd name="connsiteY29" fmla="*/ 91 h 186568"/>
                    <a:gd name="connsiteX30" fmla="*/ 33659 w 172577"/>
                    <a:gd name="connsiteY30" fmla="*/ 295 h 186568"/>
                    <a:gd name="connsiteX31" fmla="*/ 39880 w 172577"/>
                    <a:gd name="connsiteY31" fmla="*/ 5191 h 186568"/>
                    <a:gd name="connsiteX32" fmla="*/ 141979 w 172577"/>
                    <a:gd name="connsiteY32" fmla="*/ 142581 h 186568"/>
                    <a:gd name="connsiteX33" fmla="*/ 146772 w 172577"/>
                    <a:gd name="connsiteY33" fmla="*/ 148701 h 186568"/>
                    <a:gd name="connsiteX34" fmla="*/ 148200 w 172577"/>
                    <a:gd name="connsiteY34" fmla="*/ 148191 h 186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172577" h="186568">
                      <a:moveTo>
                        <a:pt x="148200" y="148191"/>
                      </a:moveTo>
                      <a:cubicBezTo>
                        <a:pt x="148200" y="146253"/>
                        <a:pt x="148200" y="144417"/>
                        <a:pt x="148200" y="142479"/>
                      </a:cubicBezTo>
                      <a:cubicBezTo>
                        <a:pt x="148200" y="102700"/>
                        <a:pt x="148200" y="62921"/>
                        <a:pt x="148200" y="23142"/>
                      </a:cubicBezTo>
                      <a:cubicBezTo>
                        <a:pt x="148200" y="10495"/>
                        <a:pt x="147180" y="9271"/>
                        <a:pt x="135349" y="5497"/>
                      </a:cubicBezTo>
                      <a:cubicBezTo>
                        <a:pt x="133717" y="4987"/>
                        <a:pt x="132493" y="3253"/>
                        <a:pt x="131065" y="2029"/>
                      </a:cubicBezTo>
                      <a:cubicBezTo>
                        <a:pt x="131371" y="1417"/>
                        <a:pt x="131779" y="703"/>
                        <a:pt x="132085" y="91"/>
                      </a:cubicBezTo>
                      <a:cubicBezTo>
                        <a:pt x="144529" y="91"/>
                        <a:pt x="156972" y="-11"/>
                        <a:pt x="169314" y="193"/>
                      </a:cubicBezTo>
                      <a:cubicBezTo>
                        <a:pt x="170436" y="193"/>
                        <a:pt x="171456" y="1621"/>
                        <a:pt x="172578" y="2335"/>
                      </a:cubicBezTo>
                      <a:cubicBezTo>
                        <a:pt x="171659" y="3355"/>
                        <a:pt x="170946" y="4783"/>
                        <a:pt x="169824" y="5293"/>
                      </a:cubicBezTo>
                      <a:cubicBezTo>
                        <a:pt x="167886" y="6211"/>
                        <a:pt x="165642" y="6313"/>
                        <a:pt x="163500" y="7027"/>
                      </a:cubicBezTo>
                      <a:cubicBezTo>
                        <a:pt x="158808" y="8455"/>
                        <a:pt x="156156" y="11617"/>
                        <a:pt x="155850" y="16512"/>
                      </a:cubicBezTo>
                      <a:cubicBezTo>
                        <a:pt x="155646" y="19165"/>
                        <a:pt x="155646" y="21714"/>
                        <a:pt x="155646" y="24366"/>
                      </a:cubicBezTo>
                      <a:cubicBezTo>
                        <a:pt x="155646" y="75569"/>
                        <a:pt x="155646" y="126669"/>
                        <a:pt x="155646" y="177872"/>
                      </a:cubicBezTo>
                      <a:cubicBezTo>
                        <a:pt x="155646" y="180422"/>
                        <a:pt x="155646" y="183074"/>
                        <a:pt x="155646" y="185624"/>
                      </a:cubicBezTo>
                      <a:cubicBezTo>
                        <a:pt x="150342" y="187765"/>
                        <a:pt x="147282" y="186134"/>
                        <a:pt x="144223" y="182054"/>
                      </a:cubicBezTo>
                      <a:cubicBezTo>
                        <a:pt x="106688" y="130953"/>
                        <a:pt x="68949" y="80057"/>
                        <a:pt x="31211" y="29058"/>
                      </a:cubicBezTo>
                      <a:cubicBezTo>
                        <a:pt x="29783" y="27120"/>
                        <a:pt x="28355" y="25284"/>
                        <a:pt x="26009" y="22326"/>
                      </a:cubicBezTo>
                      <a:cubicBezTo>
                        <a:pt x="25805" y="25386"/>
                        <a:pt x="25499" y="27222"/>
                        <a:pt x="25499" y="28956"/>
                      </a:cubicBezTo>
                      <a:cubicBezTo>
                        <a:pt x="25499" y="74243"/>
                        <a:pt x="25499" y="119427"/>
                        <a:pt x="25499" y="164714"/>
                      </a:cubicBezTo>
                      <a:cubicBezTo>
                        <a:pt x="25499" y="176036"/>
                        <a:pt x="26723" y="177566"/>
                        <a:pt x="37433" y="181136"/>
                      </a:cubicBezTo>
                      <a:cubicBezTo>
                        <a:pt x="39166" y="181748"/>
                        <a:pt x="40492" y="183278"/>
                        <a:pt x="42022" y="184400"/>
                      </a:cubicBezTo>
                      <a:cubicBezTo>
                        <a:pt x="41716" y="185012"/>
                        <a:pt x="41410" y="185624"/>
                        <a:pt x="41104" y="186134"/>
                      </a:cubicBezTo>
                      <a:cubicBezTo>
                        <a:pt x="27845" y="186134"/>
                        <a:pt x="14687" y="186134"/>
                        <a:pt x="1428" y="186134"/>
                      </a:cubicBezTo>
                      <a:cubicBezTo>
                        <a:pt x="1020" y="185726"/>
                        <a:pt x="612" y="185318"/>
                        <a:pt x="204" y="184910"/>
                      </a:cubicBezTo>
                      <a:cubicBezTo>
                        <a:pt x="1530" y="183686"/>
                        <a:pt x="2754" y="181748"/>
                        <a:pt x="4386" y="181238"/>
                      </a:cubicBezTo>
                      <a:cubicBezTo>
                        <a:pt x="17339" y="177362"/>
                        <a:pt x="18053" y="176444"/>
                        <a:pt x="18053" y="162980"/>
                      </a:cubicBezTo>
                      <a:cubicBezTo>
                        <a:pt x="18053" y="116674"/>
                        <a:pt x="18053" y="70265"/>
                        <a:pt x="18053" y="23958"/>
                      </a:cubicBezTo>
                      <a:cubicBezTo>
                        <a:pt x="18053" y="9985"/>
                        <a:pt x="17339" y="9169"/>
                        <a:pt x="4182" y="5293"/>
                      </a:cubicBezTo>
                      <a:cubicBezTo>
                        <a:pt x="2550" y="4783"/>
                        <a:pt x="1326" y="3049"/>
                        <a:pt x="0" y="1927"/>
                      </a:cubicBezTo>
                      <a:cubicBezTo>
                        <a:pt x="306" y="1315"/>
                        <a:pt x="714" y="703"/>
                        <a:pt x="1020" y="91"/>
                      </a:cubicBezTo>
                      <a:cubicBezTo>
                        <a:pt x="11934" y="91"/>
                        <a:pt x="22847" y="-215"/>
                        <a:pt x="33659" y="295"/>
                      </a:cubicBezTo>
                      <a:cubicBezTo>
                        <a:pt x="35801" y="397"/>
                        <a:pt x="38350" y="3049"/>
                        <a:pt x="39880" y="5191"/>
                      </a:cubicBezTo>
                      <a:cubicBezTo>
                        <a:pt x="73947" y="50988"/>
                        <a:pt x="107912" y="96784"/>
                        <a:pt x="141979" y="142581"/>
                      </a:cubicBezTo>
                      <a:cubicBezTo>
                        <a:pt x="143509" y="144621"/>
                        <a:pt x="145140" y="146661"/>
                        <a:pt x="146772" y="148701"/>
                      </a:cubicBezTo>
                      <a:cubicBezTo>
                        <a:pt x="147282" y="148497"/>
                        <a:pt x="147690" y="148293"/>
                        <a:pt x="148200" y="148191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9" name="Freeform 108">
                  <a:extLst>
                    <a:ext uri="{FF2B5EF4-FFF2-40B4-BE49-F238E27FC236}">
                      <a16:creationId xmlns:a16="http://schemas.microsoft.com/office/drawing/2014/main" xmlns="" id="{CF465394-91F9-DA42-BAA5-2D72ACCC37BE}"/>
                    </a:ext>
                  </a:extLst>
                </p:cNvPr>
                <p:cNvSpPr/>
                <p:nvPr/>
              </p:nvSpPr>
              <p:spPr>
                <a:xfrm>
                  <a:off x="4776674" y="4814699"/>
                  <a:ext cx="140346" cy="134737"/>
                </a:xfrm>
                <a:custGeom>
                  <a:avLst/>
                  <a:gdLst>
                    <a:gd name="connsiteX0" fmla="*/ 54058 w 140346"/>
                    <a:gd name="connsiteY0" fmla="*/ 134738 h 134737"/>
                    <a:gd name="connsiteX1" fmla="*/ 1122 w 140346"/>
                    <a:gd name="connsiteY1" fmla="*/ 134738 h 134737"/>
                    <a:gd name="connsiteX2" fmla="*/ 0 w 140346"/>
                    <a:gd name="connsiteY2" fmla="*/ 133208 h 134737"/>
                    <a:gd name="connsiteX3" fmla="*/ 4488 w 140346"/>
                    <a:gd name="connsiteY3" fmla="*/ 129128 h 134737"/>
                    <a:gd name="connsiteX4" fmla="*/ 35597 w 140346"/>
                    <a:gd name="connsiteY4" fmla="*/ 107505 h 134737"/>
                    <a:gd name="connsiteX5" fmla="*/ 63136 w 140346"/>
                    <a:gd name="connsiteY5" fmla="*/ 71602 h 134737"/>
                    <a:gd name="connsiteX6" fmla="*/ 22439 w 140346"/>
                    <a:gd name="connsiteY6" fmla="*/ 17441 h 134737"/>
                    <a:gd name="connsiteX7" fmla="*/ 6120 w 140346"/>
                    <a:gd name="connsiteY7" fmla="*/ 5814 h 134737"/>
                    <a:gd name="connsiteX8" fmla="*/ 1530 w 140346"/>
                    <a:gd name="connsiteY8" fmla="*/ 1530 h 134737"/>
                    <a:gd name="connsiteX9" fmla="*/ 2652 w 140346"/>
                    <a:gd name="connsiteY9" fmla="*/ 0 h 134737"/>
                    <a:gd name="connsiteX10" fmla="*/ 58138 w 140346"/>
                    <a:gd name="connsiteY10" fmla="*/ 0 h 134737"/>
                    <a:gd name="connsiteX11" fmla="*/ 59362 w 140346"/>
                    <a:gd name="connsiteY11" fmla="*/ 1428 h 134737"/>
                    <a:gd name="connsiteX12" fmla="*/ 54874 w 140346"/>
                    <a:gd name="connsiteY12" fmla="*/ 5610 h 134737"/>
                    <a:gd name="connsiteX13" fmla="*/ 49570 w 140346"/>
                    <a:gd name="connsiteY13" fmla="*/ 20807 h 134737"/>
                    <a:gd name="connsiteX14" fmla="*/ 74457 w 140346"/>
                    <a:gd name="connsiteY14" fmla="*/ 56608 h 134737"/>
                    <a:gd name="connsiteX15" fmla="*/ 95570 w 140346"/>
                    <a:gd name="connsiteY15" fmla="*/ 21113 h 134737"/>
                    <a:gd name="connsiteX16" fmla="*/ 88737 w 140346"/>
                    <a:gd name="connsiteY16" fmla="*/ 5814 h 134737"/>
                    <a:gd name="connsiteX17" fmla="*/ 83943 w 140346"/>
                    <a:gd name="connsiteY17" fmla="*/ 1734 h 134737"/>
                    <a:gd name="connsiteX18" fmla="*/ 85065 w 140346"/>
                    <a:gd name="connsiteY18" fmla="*/ 102 h 134737"/>
                    <a:gd name="connsiteX19" fmla="*/ 140347 w 140346"/>
                    <a:gd name="connsiteY19" fmla="*/ 102 h 134737"/>
                    <a:gd name="connsiteX20" fmla="*/ 135145 w 140346"/>
                    <a:gd name="connsiteY20" fmla="*/ 5304 h 134737"/>
                    <a:gd name="connsiteX21" fmla="*/ 102812 w 140346"/>
                    <a:gd name="connsiteY21" fmla="*/ 28457 h 134737"/>
                    <a:gd name="connsiteX22" fmla="*/ 77823 w 140346"/>
                    <a:gd name="connsiteY22" fmla="*/ 62116 h 134737"/>
                    <a:gd name="connsiteX23" fmla="*/ 117296 w 140346"/>
                    <a:gd name="connsiteY23" fmla="*/ 115461 h 134737"/>
                    <a:gd name="connsiteX24" fmla="*/ 135553 w 140346"/>
                    <a:gd name="connsiteY24" fmla="*/ 128822 h 134737"/>
                    <a:gd name="connsiteX25" fmla="*/ 140347 w 140346"/>
                    <a:gd name="connsiteY25" fmla="*/ 133004 h 134737"/>
                    <a:gd name="connsiteX26" fmla="*/ 139327 w 140346"/>
                    <a:gd name="connsiteY26" fmla="*/ 134738 h 134737"/>
                    <a:gd name="connsiteX27" fmla="*/ 80883 w 140346"/>
                    <a:gd name="connsiteY27" fmla="*/ 134738 h 134737"/>
                    <a:gd name="connsiteX28" fmla="*/ 86289 w 140346"/>
                    <a:gd name="connsiteY28" fmla="*/ 129230 h 134737"/>
                    <a:gd name="connsiteX29" fmla="*/ 91593 w 140346"/>
                    <a:gd name="connsiteY29" fmla="*/ 113625 h 134737"/>
                    <a:gd name="connsiteX30" fmla="*/ 65890 w 140346"/>
                    <a:gd name="connsiteY30" fmla="*/ 76396 h 134737"/>
                    <a:gd name="connsiteX31" fmla="*/ 44980 w 140346"/>
                    <a:gd name="connsiteY31" fmla="*/ 112911 h 134737"/>
                    <a:gd name="connsiteX32" fmla="*/ 51508 w 140346"/>
                    <a:gd name="connsiteY32" fmla="*/ 129128 h 134737"/>
                    <a:gd name="connsiteX33" fmla="*/ 55690 w 140346"/>
                    <a:gd name="connsiteY33" fmla="*/ 133310 h 134737"/>
                    <a:gd name="connsiteX34" fmla="*/ 54058 w 140346"/>
                    <a:gd name="connsiteY34" fmla="*/ 134738 h 1347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140346" h="134737">
                      <a:moveTo>
                        <a:pt x="54058" y="134738"/>
                      </a:moveTo>
                      <a:cubicBezTo>
                        <a:pt x="36413" y="134738"/>
                        <a:pt x="18767" y="134738"/>
                        <a:pt x="1122" y="134738"/>
                      </a:cubicBezTo>
                      <a:cubicBezTo>
                        <a:pt x="714" y="134228"/>
                        <a:pt x="306" y="133718"/>
                        <a:pt x="0" y="133208"/>
                      </a:cubicBezTo>
                      <a:cubicBezTo>
                        <a:pt x="1530" y="131780"/>
                        <a:pt x="2754" y="129536"/>
                        <a:pt x="4488" y="129128"/>
                      </a:cubicBezTo>
                      <a:cubicBezTo>
                        <a:pt x="17849" y="126068"/>
                        <a:pt x="27539" y="117908"/>
                        <a:pt x="35597" y="107505"/>
                      </a:cubicBezTo>
                      <a:cubicBezTo>
                        <a:pt x="44674" y="95775"/>
                        <a:pt x="53650" y="83944"/>
                        <a:pt x="63136" y="71602"/>
                      </a:cubicBezTo>
                      <a:cubicBezTo>
                        <a:pt x="49468" y="53344"/>
                        <a:pt x="36515" y="34985"/>
                        <a:pt x="22439" y="17441"/>
                      </a:cubicBezTo>
                      <a:cubicBezTo>
                        <a:pt x="18461" y="12444"/>
                        <a:pt x="11526" y="9690"/>
                        <a:pt x="6120" y="5814"/>
                      </a:cubicBezTo>
                      <a:cubicBezTo>
                        <a:pt x="4386" y="4590"/>
                        <a:pt x="3060" y="2958"/>
                        <a:pt x="1530" y="1530"/>
                      </a:cubicBezTo>
                      <a:cubicBezTo>
                        <a:pt x="1938" y="1020"/>
                        <a:pt x="2346" y="510"/>
                        <a:pt x="2652" y="0"/>
                      </a:cubicBezTo>
                      <a:cubicBezTo>
                        <a:pt x="21113" y="0"/>
                        <a:pt x="39677" y="0"/>
                        <a:pt x="58138" y="0"/>
                      </a:cubicBezTo>
                      <a:cubicBezTo>
                        <a:pt x="58546" y="510"/>
                        <a:pt x="58954" y="1020"/>
                        <a:pt x="59362" y="1428"/>
                      </a:cubicBezTo>
                      <a:cubicBezTo>
                        <a:pt x="57934" y="2856"/>
                        <a:pt x="56608" y="4794"/>
                        <a:pt x="54874" y="5610"/>
                      </a:cubicBezTo>
                      <a:cubicBezTo>
                        <a:pt x="46306" y="9690"/>
                        <a:pt x="44572" y="13056"/>
                        <a:pt x="49570" y="20807"/>
                      </a:cubicBezTo>
                      <a:cubicBezTo>
                        <a:pt x="57220" y="32741"/>
                        <a:pt x="65686" y="44063"/>
                        <a:pt x="74457" y="56608"/>
                      </a:cubicBezTo>
                      <a:cubicBezTo>
                        <a:pt x="82923" y="44675"/>
                        <a:pt x="91389" y="34169"/>
                        <a:pt x="95570" y="21113"/>
                      </a:cubicBezTo>
                      <a:cubicBezTo>
                        <a:pt x="98120" y="13260"/>
                        <a:pt x="96183" y="9588"/>
                        <a:pt x="88737" y="5814"/>
                      </a:cubicBezTo>
                      <a:cubicBezTo>
                        <a:pt x="86901" y="4896"/>
                        <a:pt x="85575" y="3060"/>
                        <a:pt x="83943" y="1734"/>
                      </a:cubicBezTo>
                      <a:cubicBezTo>
                        <a:pt x="84351" y="1224"/>
                        <a:pt x="84657" y="612"/>
                        <a:pt x="85065" y="102"/>
                      </a:cubicBezTo>
                      <a:cubicBezTo>
                        <a:pt x="102710" y="102"/>
                        <a:pt x="120356" y="102"/>
                        <a:pt x="140347" y="102"/>
                      </a:cubicBezTo>
                      <a:cubicBezTo>
                        <a:pt x="137899" y="2652"/>
                        <a:pt x="136675" y="4998"/>
                        <a:pt x="135145" y="5304"/>
                      </a:cubicBezTo>
                      <a:cubicBezTo>
                        <a:pt x="121069" y="8568"/>
                        <a:pt x="111074" y="17238"/>
                        <a:pt x="102812" y="28457"/>
                      </a:cubicBezTo>
                      <a:cubicBezTo>
                        <a:pt x="94550" y="39473"/>
                        <a:pt x="86391" y="50590"/>
                        <a:pt x="77823" y="62116"/>
                      </a:cubicBezTo>
                      <a:cubicBezTo>
                        <a:pt x="90981" y="80170"/>
                        <a:pt x="103526" y="98223"/>
                        <a:pt x="117296" y="115461"/>
                      </a:cubicBezTo>
                      <a:cubicBezTo>
                        <a:pt x="121784" y="121172"/>
                        <a:pt x="129433" y="124334"/>
                        <a:pt x="135553" y="128822"/>
                      </a:cubicBezTo>
                      <a:cubicBezTo>
                        <a:pt x="137287" y="130046"/>
                        <a:pt x="138817" y="131576"/>
                        <a:pt x="140347" y="133004"/>
                      </a:cubicBezTo>
                      <a:cubicBezTo>
                        <a:pt x="140041" y="133616"/>
                        <a:pt x="139633" y="134126"/>
                        <a:pt x="139327" y="134738"/>
                      </a:cubicBezTo>
                      <a:cubicBezTo>
                        <a:pt x="120662" y="134738"/>
                        <a:pt x="101996" y="134738"/>
                        <a:pt x="80883" y="134738"/>
                      </a:cubicBezTo>
                      <a:cubicBezTo>
                        <a:pt x="83433" y="131984"/>
                        <a:pt x="84555" y="129944"/>
                        <a:pt x="86289" y="129230"/>
                      </a:cubicBezTo>
                      <a:cubicBezTo>
                        <a:pt x="95265" y="124946"/>
                        <a:pt x="96795" y="121784"/>
                        <a:pt x="91593" y="113625"/>
                      </a:cubicBezTo>
                      <a:cubicBezTo>
                        <a:pt x="83841" y="101589"/>
                        <a:pt x="75375" y="90063"/>
                        <a:pt x="65890" y="76396"/>
                      </a:cubicBezTo>
                      <a:cubicBezTo>
                        <a:pt x="58240" y="89655"/>
                        <a:pt x="50896" y="100977"/>
                        <a:pt x="44980" y="112911"/>
                      </a:cubicBezTo>
                      <a:cubicBezTo>
                        <a:pt x="41002" y="120968"/>
                        <a:pt x="43348" y="124844"/>
                        <a:pt x="51508" y="129128"/>
                      </a:cubicBezTo>
                      <a:cubicBezTo>
                        <a:pt x="53140" y="129944"/>
                        <a:pt x="54262" y="131882"/>
                        <a:pt x="55690" y="133310"/>
                      </a:cubicBezTo>
                      <a:cubicBezTo>
                        <a:pt x="55078" y="133616"/>
                        <a:pt x="54568" y="134228"/>
                        <a:pt x="54058" y="134738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" name="Freeform 109">
                  <a:extLst>
                    <a:ext uri="{FF2B5EF4-FFF2-40B4-BE49-F238E27FC236}">
                      <a16:creationId xmlns:a16="http://schemas.microsoft.com/office/drawing/2014/main" xmlns="" id="{E75A56C8-C3C8-064B-8F60-AC0F35E5F0B5}"/>
                    </a:ext>
                  </a:extLst>
                </p:cNvPr>
                <p:cNvSpPr/>
                <p:nvPr/>
              </p:nvSpPr>
              <p:spPr>
                <a:xfrm>
                  <a:off x="4934156" y="4783590"/>
                  <a:ext cx="78842" cy="167924"/>
                </a:xfrm>
                <a:custGeom>
                  <a:avLst/>
                  <a:gdLst>
                    <a:gd name="connsiteX0" fmla="*/ 78843 w 78842"/>
                    <a:gd name="connsiteY0" fmla="*/ 31109 h 167924"/>
                    <a:gd name="connsiteX1" fmla="*/ 78843 w 78842"/>
                    <a:gd name="connsiteY1" fmla="*/ 39881 h 167924"/>
                    <a:gd name="connsiteX2" fmla="*/ 58750 w 78842"/>
                    <a:gd name="connsiteY2" fmla="*/ 38963 h 167924"/>
                    <a:gd name="connsiteX3" fmla="*/ 40798 w 78842"/>
                    <a:gd name="connsiteY3" fmla="*/ 56098 h 167924"/>
                    <a:gd name="connsiteX4" fmla="*/ 40798 w 78842"/>
                    <a:gd name="connsiteY4" fmla="*/ 125660 h 167924"/>
                    <a:gd name="connsiteX5" fmla="*/ 41206 w 78842"/>
                    <a:gd name="connsiteY5" fmla="*/ 139430 h 167924"/>
                    <a:gd name="connsiteX6" fmla="*/ 71805 w 78842"/>
                    <a:gd name="connsiteY6" fmla="*/ 157585 h 167924"/>
                    <a:gd name="connsiteX7" fmla="*/ 77313 w 78842"/>
                    <a:gd name="connsiteY7" fmla="*/ 155341 h 167924"/>
                    <a:gd name="connsiteX8" fmla="*/ 78537 w 78842"/>
                    <a:gd name="connsiteY8" fmla="*/ 156871 h 167924"/>
                    <a:gd name="connsiteX9" fmla="*/ 75987 w 78842"/>
                    <a:gd name="connsiteY9" fmla="*/ 160441 h 167924"/>
                    <a:gd name="connsiteX10" fmla="*/ 39982 w 78842"/>
                    <a:gd name="connsiteY10" fmla="*/ 165235 h 167924"/>
                    <a:gd name="connsiteX11" fmla="*/ 22643 w 78842"/>
                    <a:gd name="connsiteY11" fmla="*/ 140450 h 167924"/>
                    <a:gd name="connsiteX12" fmla="*/ 22031 w 78842"/>
                    <a:gd name="connsiteY12" fmla="*/ 114237 h 167924"/>
                    <a:gd name="connsiteX13" fmla="*/ 22031 w 78842"/>
                    <a:gd name="connsiteY13" fmla="*/ 48041 h 167924"/>
                    <a:gd name="connsiteX14" fmla="*/ 12137 w 78842"/>
                    <a:gd name="connsiteY14" fmla="*/ 38249 h 167924"/>
                    <a:gd name="connsiteX15" fmla="*/ 0 w 78842"/>
                    <a:gd name="connsiteY15" fmla="*/ 38249 h 167924"/>
                    <a:gd name="connsiteX16" fmla="*/ 5304 w 78842"/>
                    <a:gd name="connsiteY16" fmla="*/ 31109 h 167924"/>
                    <a:gd name="connsiteX17" fmla="*/ 32435 w 78842"/>
                    <a:gd name="connsiteY17" fmla="*/ 4284 h 167924"/>
                    <a:gd name="connsiteX18" fmla="*/ 38759 w 78842"/>
                    <a:gd name="connsiteY18" fmla="*/ 0 h 167924"/>
                    <a:gd name="connsiteX19" fmla="*/ 40900 w 78842"/>
                    <a:gd name="connsiteY19" fmla="*/ 6834 h 167924"/>
                    <a:gd name="connsiteX20" fmla="*/ 40696 w 78842"/>
                    <a:gd name="connsiteY20" fmla="*/ 21215 h 167924"/>
                    <a:gd name="connsiteX21" fmla="*/ 49366 w 78842"/>
                    <a:gd name="connsiteY21" fmla="*/ 30599 h 167924"/>
                    <a:gd name="connsiteX22" fmla="*/ 74253 w 78842"/>
                    <a:gd name="connsiteY22" fmla="*/ 30803 h 167924"/>
                    <a:gd name="connsiteX23" fmla="*/ 78843 w 78842"/>
                    <a:gd name="connsiteY23" fmla="*/ 31109 h 1679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78842" h="167924">
                      <a:moveTo>
                        <a:pt x="78843" y="31109"/>
                      </a:moveTo>
                      <a:cubicBezTo>
                        <a:pt x="78843" y="34169"/>
                        <a:pt x="78843" y="36515"/>
                        <a:pt x="78843" y="39881"/>
                      </a:cubicBezTo>
                      <a:cubicBezTo>
                        <a:pt x="72009" y="39575"/>
                        <a:pt x="65380" y="39167"/>
                        <a:pt x="58750" y="38963"/>
                      </a:cubicBezTo>
                      <a:cubicBezTo>
                        <a:pt x="41002" y="38249"/>
                        <a:pt x="40798" y="38453"/>
                        <a:pt x="40798" y="56098"/>
                      </a:cubicBezTo>
                      <a:cubicBezTo>
                        <a:pt x="40798" y="79252"/>
                        <a:pt x="40798" y="102405"/>
                        <a:pt x="40798" y="125660"/>
                      </a:cubicBezTo>
                      <a:cubicBezTo>
                        <a:pt x="40798" y="130250"/>
                        <a:pt x="40798" y="134840"/>
                        <a:pt x="41206" y="139430"/>
                      </a:cubicBezTo>
                      <a:cubicBezTo>
                        <a:pt x="42532" y="157891"/>
                        <a:pt x="54874" y="165235"/>
                        <a:pt x="71805" y="157585"/>
                      </a:cubicBezTo>
                      <a:cubicBezTo>
                        <a:pt x="73641" y="156769"/>
                        <a:pt x="75477" y="156157"/>
                        <a:pt x="77313" y="155341"/>
                      </a:cubicBezTo>
                      <a:cubicBezTo>
                        <a:pt x="77721" y="155851"/>
                        <a:pt x="78129" y="156361"/>
                        <a:pt x="78537" y="156871"/>
                      </a:cubicBezTo>
                      <a:cubicBezTo>
                        <a:pt x="77721" y="158095"/>
                        <a:pt x="77109" y="159625"/>
                        <a:pt x="75987" y="160441"/>
                      </a:cubicBezTo>
                      <a:cubicBezTo>
                        <a:pt x="64971" y="169213"/>
                        <a:pt x="52528" y="169519"/>
                        <a:pt x="39982" y="165235"/>
                      </a:cubicBezTo>
                      <a:cubicBezTo>
                        <a:pt x="28559" y="161359"/>
                        <a:pt x="23459" y="151976"/>
                        <a:pt x="22643" y="140450"/>
                      </a:cubicBezTo>
                      <a:cubicBezTo>
                        <a:pt x="22031" y="131780"/>
                        <a:pt x="22133" y="123008"/>
                        <a:pt x="22031" y="114237"/>
                      </a:cubicBezTo>
                      <a:cubicBezTo>
                        <a:pt x="21929" y="92205"/>
                        <a:pt x="22031" y="70072"/>
                        <a:pt x="22031" y="48041"/>
                      </a:cubicBezTo>
                      <a:cubicBezTo>
                        <a:pt x="22031" y="39167"/>
                        <a:pt x="21011" y="38351"/>
                        <a:pt x="12137" y="38249"/>
                      </a:cubicBezTo>
                      <a:cubicBezTo>
                        <a:pt x="8874" y="38249"/>
                        <a:pt x="5712" y="38249"/>
                        <a:pt x="0" y="38249"/>
                      </a:cubicBezTo>
                      <a:cubicBezTo>
                        <a:pt x="2550" y="34781"/>
                        <a:pt x="3468" y="32027"/>
                        <a:pt x="5304" y="31109"/>
                      </a:cubicBezTo>
                      <a:cubicBezTo>
                        <a:pt x="17033" y="24785"/>
                        <a:pt x="25703" y="15606"/>
                        <a:pt x="32435" y="4284"/>
                      </a:cubicBezTo>
                      <a:cubicBezTo>
                        <a:pt x="33659" y="2244"/>
                        <a:pt x="36617" y="1428"/>
                        <a:pt x="38759" y="0"/>
                      </a:cubicBezTo>
                      <a:cubicBezTo>
                        <a:pt x="39472" y="2244"/>
                        <a:pt x="40798" y="4488"/>
                        <a:pt x="40900" y="6834"/>
                      </a:cubicBezTo>
                      <a:cubicBezTo>
                        <a:pt x="41206" y="11628"/>
                        <a:pt x="41206" y="16421"/>
                        <a:pt x="40696" y="21215"/>
                      </a:cubicBezTo>
                      <a:cubicBezTo>
                        <a:pt x="40084" y="27743"/>
                        <a:pt x="43246" y="30497"/>
                        <a:pt x="49366" y="30599"/>
                      </a:cubicBezTo>
                      <a:cubicBezTo>
                        <a:pt x="57628" y="30701"/>
                        <a:pt x="65991" y="30701"/>
                        <a:pt x="74253" y="30803"/>
                      </a:cubicBezTo>
                      <a:cubicBezTo>
                        <a:pt x="75579" y="30803"/>
                        <a:pt x="76905" y="31007"/>
                        <a:pt x="78843" y="31109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00" name="Graphic 53">
                <a:extLst>
                  <a:ext uri="{FF2B5EF4-FFF2-40B4-BE49-F238E27FC236}">
                    <a16:creationId xmlns:a16="http://schemas.microsoft.com/office/drawing/2014/main" xmlns="" id="{408E1658-AE0C-694F-9295-7F7D14DCE726}"/>
                  </a:ext>
                </a:extLst>
              </p:cNvPr>
              <p:cNvGrpSpPr/>
              <p:nvPr/>
            </p:nvGrpSpPr>
            <p:grpSpPr>
              <a:xfrm>
                <a:off x="6543122" y="4054089"/>
                <a:ext cx="1466352" cy="356288"/>
                <a:chOff x="2695429" y="4758808"/>
                <a:chExt cx="793330" cy="192760"/>
              </a:xfrm>
              <a:grpFill/>
            </p:grpSpPr>
            <p:sp>
              <p:nvSpPr>
                <p:cNvPr id="102" name="Freeform 101">
                  <a:extLst>
                    <a:ext uri="{FF2B5EF4-FFF2-40B4-BE49-F238E27FC236}">
                      <a16:creationId xmlns:a16="http://schemas.microsoft.com/office/drawing/2014/main" xmlns="" id="{E9027B07-CE62-5B45-8072-349A3B7149C1}"/>
                    </a:ext>
                  </a:extLst>
                </p:cNvPr>
                <p:cNvSpPr/>
                <p:nvPr/>
              </p:nvSpPr>
              <p:spPr>
                <a:xfrm>
                  <a:off x="2695429" y="4758808"/>
                  <a:ext cx="168653" cy="192760"/>
                </a:xfrm>
                <a:custGeom>
                  <a:avLst/>
                  <a:gdLst>
                    <a:gd name="connsiteX0" fmla="*/ 19902 w 168653"/>
                    <a:gd name="connsiteY0" fmla="*/ 84145 h 192760"/>
                    <a:gd name="connsiteX1" fmla="*/ 112820 w 168653"/>
                    <a:gd name="connsiteY1" fmla="*/ 176452 h 192760"/>
                    <a:gd name="connsiteX2" fmla="*/ 161166 w 168653"/>
                    <a:gd name="connsiteY2" fmla="*/ 155135 h 192760"/>
                    <a:gd name="connsiteX3" fmla="*/ 165348 w 168653"/>
                    <a:gd name="connsiteY3" fmla="*/ 151055 h 192760"/>
                    <a:gd name="connsiteX4" fmla="*/ 168102 w 168653"/>
                    <a:gd name="connsiteY4" fmla="*/ 150851 h 192760"/>
                    <a:gd name="connsiteX5" fmla="*/ 168510 w 168653"/>
                    <a:gd name="connsiteY5" fmla="*/ 153605 h 192760"/>
                    <a:gd name="connsiteX6" fmla="*/ 164532 w 168653"/>
                    <a:gd name="connsiteY6" fmla="*/ 159623 h 192760"/>
                    <a:gd name="connsiteX7" fmla="*/ 54376 w 168653"/>
                    <a:gd name="connsiteY7" fmla="*/ 183796 h 192760"/>
                    <a:gd name="connsiteX8" fmla="*/ 522 w 168653"/>
                    <a:gd name="connsiteY8" fmla="*/ 106890 h 192760"/>
                    <a:gd name="connsiteX9" fmla="*/ 126080 w 168653"/>
                    <a:gd name="connsiteY9" fmla="*/ 4281 h 192760"/>
                    <a:gd name="connsiteX10" fmla="*/ 161064 w 168653"/>
                    <a:gd name="connsiteY10" fmla="*/ 29169 h 192760"/>
                    <a:gd name="connsiteX11" fmla="*/ 166062 w 168653"/>
                    <a:gd name="connsiteY11" fmla="*/ 50792 h 192760"/>
                    <a:gd name="connsiteX12" fmla="*/ 152089 w 168653"/>
                    <a:gd name="connsiteY12" fmla="*/ 62216 h 192760"/>
                    <a:gd name="connsiteX13" fmla="*/ 139543 w 168653"/>
                    <a:gd name="connsiteY13" fmla="*/ 50894 h 192760"/>
                    <a:gd name="connsiteX14" fmla="*/ 137197 w 168653"/>
                    <a:gd name="connsiteY14" fmla="*/ 38756 h 192760"/>
                    <a:gd name="connsiteX15" fmla="*/ 96195 w 168653"/>
                    <a:gd name="connsiteY15" fmla="*/ 9381 h 192760"/>
                    <a:gd name="connsiteX16" fmla="*/ 19800 w 168653"/>
                    <a:gd name="connsiteY16" fmla="*/ 81493 h 192760"/>
                    <a:gd name="connsiteX17" fmla="*/ 19902 w 168653"/>
                    <a:gd name="connsiteY17" fmla="*/ 84145 h 192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68653" h="192760">
                      <a:moveTo>
                        <a:pt x="19902" y="84145"/>
                      </a:moveTo>
                      <a:cubicBezTo>
                        <a:pt x="20106" y="138306"/>
                        <a:pt x="59476" y="177370"/>
                        <a:pt x="112820" y="176452"/>
                      </a:cubicBezTo>
                      <a:cubicBezTo>
                        <a:pt x="131996" y="176146"/>
                        <a:pt x="147907" y="168599"/>
                        <a:pt x="161166" y="155135"/>
                      </a:cubicBezTo>
                      <a:cubicBezTo>
                        <a:pt x="162594" y="153707"/>
                        <a:pt x="163818" y="152177"/>
                        <a:pt x="165348" y="151055"/>
                      </a:cubicBezTo>
                      <a:cubicBezTo>
                        <a:pt x="165960" y="150545"/>
                        <a:pt x="167592" y="150341"/>
                        <a:pt x="168102" y="150851"/>
                      </a:cubicBezTo>
                      <a:cubicBezTo>
                        <a:pt x="168612" y="151361"/>
                        <a:pt x="168816" y="152891"/>
                        <a:pt x="168510" y="153605"/>
                      </a:cubicBezTo>
                      <a:cubicBezTo>
                        <a:pt x="167388" y="155747"/>
                        <a:pt x="165960" y="157685"/>
                        <a:pt x="164532" y="159623"/>
                      </a:cubicBezTo>
                      <a:cubicBezTo>
                        <a:pt x="139849" y="191650"/>
                        <a:pt x="93543" y="202054"/>
                        <a:pt x="54376" y="183796"/>
                      </a:cubicBezTo>
                      <a:cubicBezTo>
                        <a:pt x="21840" y="168599"/>
                        <a:pt x="3888" y="142487"/>
                        <a:pt x="522" y="106890"/>
                      </a:cubicBezTo>
                      <a:cubicBezTo>
                        <a:pt x="-6923" y="26721"/>
                        <a:pt x="66718" y="-13874"/>
                        <a:pt x="126080" y="4281"/>
                      </a:cubicBezTo>
                      <a:cubicBezTo>
                        <a:pt x="140461" y="8667"/>
                        <a:pt x="152701" y="16317"/>
                        <a:pt x="161064" y="29169"/>
                      </a:cubicBezTo>
                      <a:cubicBezTo>
                        <a:pt x="165348" y="35696"/>
                        <a:pt x="168000" y="42734"/>
                        <a:pt x="166062" y="50792"/>
                      </a:cubicBezTo>
                      <a:cubicBezTo>
                        <a:pt x="164328" y="58034"/>
                        <a:pt x="158923" y="62420"/>
                        <a:pt x="152089" y="62216"/>
                      </a:cubicBezTo>
                      <a:cubicBezTo>
                        <a:pt x="145765" y="62114"/>
                        <a:pt x="141277" y="58034"/>
                        <a:pt x="139543" y="50894"/>
                      </a:cubicBezTo>
                      <a:cubicBezTo>
                        <a:pt x="138625" y="46916"/>
                        <a:pt x="138319" y="42734"/>
                        <a:pt x="137197" y="38756"/>
                      </a:cubicBezTo>
                      <a:cubicBezTo>
                        <a:pt x="132302" y="22437"/>
                        <a:pt x="116288" y="11115"/>
                        <a:pt x="96195" y="9381"/>
                      </a:cubicBezTo>
                      <a:cubicBezTo>
                        <a:pt x="50807" y="5403"/>
                        <a:pt x="21024" y="33555"/>
                        <a:pt x="19800" y="81493"/>
                      </a:cubicBezTo>
                      <a:cubicBezTo>
                        <a:pt x="19902" y="82411"/>
                        <a:pt x="19902" y="83227"/>
                        <a:pt x="19902" y="84145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3" name="Freeform 102">
                  <a:extLst>
                    <a:ext uri="{FF2B5EF4-FFF2-40B4-BE49-F238E27FC236}">
                      <a16:creationId xmlns:a16="http://schemas.microsoft.com/office/drawing/2014/main" xmlns="" id="{0C31ABE2-F585-704B-B0BA-38C49A4D0AD9}"/>
                    </a:ext>
                  </a:extLst>
                </p:cNvPr>
                <p:cNvSpPr/>
                <p:nvPr/>
              </p:nvSpPr>
              <p:spPr>
                <a:xfrm>
                  <a:off x="3146634" y="4811790"/>
                  <a:ext cx="128757" cy="138488"/>
                </a:xfrm>
                <a:custGeom>
                  <a:avLst/>
                  <a:gdLst>
                    <a:gd name="connsiteX0" fmla="*/ 128758 w 128757"/>
                    <a:gd name="connsiteY0" fmla="*/ 129182 h 138488"/>
                    <a:gd name="connsiteX1" fmla="*/ 105808 w 128757"/>
                    <a:gd name="connsiteY1" fmla="*/ 137954 h 138488"/>
                    <a:gd name="connsiteX2" fmla="*/ 92855 w 128757"/>
                    <a:gd name="connsiteY2" fmla="*/ 114086 h 138488"/>
                    <a:gd name="connsiteX3" fmla="*/ 87347 w 128757"/>
                    <a:gd name="connsiteY3" fmla="*/ 119084 h 138488"/>
                    <a:gd name="connsiteX4" fmla="*/ 24619 w 128757"/>
                    <a:gd name="connsiteY4" fmla="*/ 136526 h 138488"/>
                    <a:gd name="connsiteX5" fmla="*/ 1058 w 128757"/>
                    <a:gd name="connsiteY5" fmla="*/ 113780 h 138488"/>
                    <a:gd name="connsiteX6" fmla="*/ 11360 w 128757"/>
                    <a:gd name="connsiteY6" fmla="*/ 80835 h 138488"/>
                    <a:gd name="connsiteX7" fmla="*/ 39001 w 128757"/>
                    <a:gd name="connsiteY7" fmla="*/ 66658 h 138488"/>
                    <a:gd name="connsiteX8" fmla="*/ 85205 w 128757"/>
                    <a:gd name="connsiteY8" fmla="*/ 57784 h 138488"/>
                    <a:gd name="connsiteX9" fmla="*/ 93773 w 128757"/>
                    <a:gd name="connsiteY9" fmla="*/ 48196 h 138488"/>
                    <a:gd name="connsiteX10" fmla="*/ 93773 w 128757"/>
                    <a:gd name="connsiteY10" fmla="*/ 44320 h 138488"/>
                    <a:gd name="connsiteX11" fmla="*/ 45835 w 128757"/>
                    <a:gd name="connsiteY11" fmla="*/ 7398 h 138488"/>
                    <a:gd name="connsiteX12" fmla="*/ 30025 w 128757"/>
                    <a:gd name="connsiteY12" fmla="*/ 25655 h 138488"/>
                    <a:gd name="connsiteX13" fmla="*/ 28597 w 128757"/>
                    <a:gd name="connsiteY13" fmla="*/ 35957 h 138488"/>
                    <a:gd name="connsiteX14" fmla="*/ 19418 w 128757"/>
                    <a:gd name="connsiteY14" fmla="*/ 42485 h 138488"/>
                    <a:gd name="connsiteX15" fmla="*/ 10748 w 128757"/>
                    <a:gd name="connsiteY15" fmla="*/ 36161 h 138488"/>
                    <a:gd name="connsiteX16" fmla="*/ 17480 w 128757"/>
                    <a:gd name="connsiteY16" fmla="*/ 12701 h 138488"/>
                    <a:gd name="connsiteX17" fmla="*/ 97139 w 128757"/>
                    <a:gd name="connsiteY17" fmla="*/ 8213 h 138488"/>
                    <a:gd name="connsiteX18" fmla="*/ 111622 w 128757"/>
                    <a:gd name="connsiteY18" fmla="*/ 35549 h 138488"/>
                    <a:gd name="connsiteX19" fmla="*/ 112642 w 128757"/>
                    <a:gd name="connsiteY19" fmla="*/ 105927 h 138488"/>
                    <a:gd name="connsiteX20" fmla="*/ 112642 w 128757"/>
                    <a:gd name="connsiteY20" fmla="*/ 118370 h 138488"/>
                    <a:gd name="connsiteX21" fmla="*/ 124066 w 128757"/>
                    <a:gd name="connsiteY21" fmla="*/ 129386 h 138488"/>
                    <a:gd name="connsiteX22" fmla="*/ 128758 w 128757"/>
                    <a:gd name="connsiteY22" fmla="*/ 129182 h 138488"/>
                    <a:gd name="connsiteX23" fmla="*/ 93467 w 128757"/>
                    <a:gd name="connsiteY23" fmla="*/ 82671 h 138488"/>
                    <a:gd name="connsiteX24" fmla="*/ 93365 w 128757"/>
                    <a:gd name="connsiteY24" fmla="*/ 70330 h 138488"/>
                    <a:gd name="connsiteX25" fmla="*/ 86021 w 128757"/>
                    <a:gd name="connsiteY25" fmla="*/ 63598 h 138488"/>
                    <a:gd name="connsiteX26" fmla="*/ 32167 w 128757"/>
                    <a:gd name="connsiteY26" fmla="*/ 79407 h 138488"/>
                    <a:gd name="connsiteX27" fmla="*/ 21763 w 128757"/>
                    <a:gd name="connsiteY27" fmla="*/ 108783 h 138488"/>
                    <a:gd name="connsiteX28" fmla="*/ 46039 w 128757"/>
                    <a:gd name="connsiteY28" fmla="*/ 127448 h 138488"/>
                    <a:gd name="connsiteX29" fmla="*/ 93467 w 128757"/>
                    <a:gd name="connsiteY29" fmla="*/ 82671 h 138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128757" h="138488">
                      <a:moveTo>
                        <a:pt x="128758" y="129182"/>
                      </a:moveTo>
                      <a:cubicBezTo>
                        <a:pt x="124576" y="136016"/>
                        <a:pt x="113866" y="139994"/>
                        <a:pt x="105808" y="137954"/>
                      </a:cubicBezTo>
                      <a:cubicBezTo>
                        <a:pt x="94079" y="134894"/>
                        <a:pt x="93977" y="124898"/>
                        <a:pt x="92855" y="114086"/>
                      </a:cubicBezTo>
                      <a:cubicBezTo>
                        <a:pt x="90509" y="116126"/>
                        <a:pt x="88877" y="117554"/>
                        <a:pt x="87347" y="119084"/>
                      </a:cubicBezTo>
                      <a:cubicBezTo>
                        <a:pt x="69498" y="136016"/>
                        <a:pt x="48487" y="141728"/>
                        <a:pt x="24619" y="136526"/>
                      </a:cubicBezTo>
                      <a:cubicBezTo>
                        <a:pt x="12482" y="133874"/>
                        <a:pt x="3812" y="126428"/>
                        <a:pt x="1058" y="113780"/>
                      </a:cubicBezTo>
                      <a:cubicBezTo>
                        <a:pt x="-1696" y="100929"/>
                        <a:pt x="650" y="88791"/>
                        <a:pt x="11360" y="80835"/>
                      </a:cubicBezTo>
                      <a:cubicBezTo>
                        <a:pt x="19622" y="74716"/>
                        <a:pt x="29209" y="69514"/>
                        <a:pt x="39001" y="66658"/>
                      </a:cubicBezTo>
                      <a:cubicBezTo>
                        <a:pt x="53994" y="62374"/>
                        <a:pt x="69702" y="60130"/>
                        <a:pt x="85205" y="57784"/>
                      </a:cubicBezTo>
                      <a:cubicBezTo>
                        <a:pt x="91427" y="56764"/>
                        <a:pt x="94385" y="54418"/>
                        <a:pt x="93773" y="48196"/>
                      </a:cubicBezTo>
                      <a:cubicBezTo>
                        <a:pt x="93671" y="46870"/>
                        <a:pt x="93773" y="45544"/>
                        <a:pt x="93773" y="44320"/>
                      </a:cubicBezTo>
                      <a:cubicBezTo>
                        <a:pt x="93569" y="15557"/>
                        <a:pt x="74087" y="564"/>
                        <a:pt x="45835" y="7398"/>
                      </a:cubicBezTo>
                      <a:cubicBezTo>
                        <a:pt x="35941" y="9743"/>
                        <a:pt x="31045" y="15557"/>
                        <a:pt x="30025" y="25655"/>
                      </a:cubicBezTo>
                      <a:cubicBezTo>
                        <a:pt x="29719" y="29123"/>
                        <a:pt x="29515" y="32693"/>
                        <a:pt x="28597" y="35957"/>
                      </a:cubicBezTo>
                      <a:cubicBezTo>
                        <a:pt x="27373" y="40342"/>
                        <a:pt x="23905" y="43504"/>
                        <a:pt x="19418" y="42485"/>
                      </a:cubicBezTo>
                      <a:cubicBezTo>
                        <a:pt x="16154" y="41668"/>
                        <a:pt x="12278" y="39017"/>
                        <a:pt x="10748" y="36161"/>
                      </a:cubicBezTo>
                      <a:cubicBezTo>
                        <a:pt x="7076" y="28919"/>
                        <a:pt x="10442" y="18923"/>
                        <a:pt x="17480" y="12701"/>
                      </a:cubicBezTo>
                      <a:cubicBezTo>
                        <a:pt x="34207" y="-1986"/>
                        <a:pt x="78983" y="-4536"/>
                        <a:pt x="97139" y="8213"/>
                      </a:cubicBezTo>
                      <a:cubicBezTo>
                        <a:pt x="106522" y="14843"/>
                        <a:pt x="111214" y="24635"/>
                        <a:pt x="111622" y="35549"/>
                      </a:cubicBezTo>
                      <a:cubicBezTo>
                        <a:pt x="112438" y="59008"/>
                        <a:pt x="112336" y="82467"/>
                        <a:pt x="112642" y="105927"/>
                      </a:cubicBezTo>
                      <a:cubicBezTo>
                        <a:pt x="112642" y="110108"/>
                        <a:pt x="112642" y="114188"/>
                        <a:pt x="112642" y="118370"/>
                      </a:cubicBezTo>
                      <a:cubicBezTo>
                        <a:pt x="112846" y="127346"/>
                        <a:pt x="114886" y="129284"/>
                        <a:pt x="124066" y="129386"/>
                      </a:cubicBezTo>
                      <a:cubicBezTo>
                        <a:pt x="125290" y="129182"/>
                        <a:pt x="126616" y="129182"/>
                        <a:pt x="128758" y="129182"/>
                      </a:cubicBezTo>
                      <a:close/>
                      <a:moveTo>
                        <a:pt x="93467" y="82671"/>
                      </a:moveTo>
                      <a:cubicBezTo>
                        <a:pt x="93467" y="78591"/>
                        <a:pt x="93671" y="74409"/>
                        <a:pt x="93365" y="70330"/>
                      </a:cubicBezTo>
                      <a:cubicBezTo>
                        <a:pt x="93059" y="65944"/>
                        <a:pt x="90305" y="63292"/>
                        <a:pt x="86021" y="63598"/>
                      </a:cubicBezTo>
                      <a:cubicBezTo>
                        <a:pt x="67050" y="65128"/>
                        <a:pt x="48282" y="68086"/>
                        <a:pt x="32167" y="79407"/>
                      </a:cubicBezTo>
                      <a:cubicBezTo>
                        <a:pt x="22171" y="86445"/>
                        <a:pt x="18602" y="97563"/>
                        <a:pt x="21763" y="108783"/>
                      </a:cubicBezTo>
                      <a:cubicBezTo>
                        <a:pt x="24721" y="119390"/>
                        <a:pt x="33799" y="126326"/>
                        <a:pt x="46039" y="127448"/>
                      </a:cubicBezTo>
                      <a:cubicBezTo>
                        <a:pt x="74903" y="130100"/>
                        <a:pt x="93875" y="112352"/>
                        <a:pt x="93467" y="82671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 103">
                  <a:extLst>
                    <a:ext uri="{FF2B5EF4-FFF2-40B4-BE49-F238E27FC236}">
                      <a16:creationId xmlns:a16="http://schemas.microsoft.com/office/drawing/2014/main" xmlns="" id="{B872434C-2D0E-DB46-A19E-FBC00B884850}"/>
                    </a:ext>
                  </a:extLst>
                </p:cNvPr>
                <p:cNvSpPr/>
                <p:nvPr/>
              </p:nvSpPr>
              <p:spPr>
                <a:xfrm>
                  <a:off x="3006638" y="4811455"/>
                  <a:ext cx="119442" cy="138654"/>
                </a:xfrm>
                <a:custGeom>
                  <a:avLst/>
                  <a:gdLst>
                    <a:gd name="connsiteX0" fmla="*/ 115861 w 119442"/>
                    <a:gd name="connsiteY0" fmla="*/ 107485 h 138654"/>
                    <a:gd name="connsiteX1" fmla="*/ 117187 w 119442"/>
                    <a:gd name="connsiteY1" fmla="*/ 114931 h 138654"/>
                    <a:gd name="connsiteX2" fmla="*/ 65169 w 119442"/>
                    <a:gd name="connsiteY2" fmla="*/ 138594 h 138654"/>
                    <a:gd name="connsiteX3" fmla="*/ 809 w 119442"/>
                    <a:gd name="connsiteY3" fmla="*/ 57507 h 138654"/>
                    <a:gd name="connsiteX4" fmla="*/ 85466 w 119442"/>
                    <a:gd name="connsiteY4" fmla="*/ 2326 h 138654"/>
                    <a:gd name="connsiteX5" fmla="*/ 114739 w 119442"/>
                    <a:gd name="connsiteY5" fmla="*/ 41493 h 138654"/>
                    <a:gd name="connsiteX6" fmla="*/ 100867 w 119442"/>
                    <a:gd name="connsiteY6" fmla="*/ 58731 h 138654"/>
                    <a:gd name="connsiteX7" fmla="*/ 70167 w 119442"/>
                    <a:gd name="connsiteY7" fmla="*/ 64851 h 138654"/>
                    <a:gd name="connsiteX8" fmla="*/ 31612 w 119442"/>
                    <a:gd name="connsiteY8" fmla="*/ 66789 h 138654"/>
                    <a:gd name="connsiteX9" fmla="*/ 21208 w 119442"/>
                    <a:gd name="connsiteY9" fmla="*/ 79538 h 138654"/>
                    <a:gd name="connsiteX10" fmla="*/ 69657 w 119442"/>
                    <a:gd name="connsiteY10" fmla="*/ 123805 h 138654"/>
                    <a:gd name="connsiteX11" fmla="*/ 115861 w 119442"/>
                    <a:gd name="connsiteY11" fmla="*/ 107485 h 138654"/>
                    <a:gd name="connsiteX12" fmla="*/ 47931 w 119442"/>
                    <a:gd name="connsiteY12" fmla="*/ 60771 h 138654"/>
                    <a:gd name="connsiteX13" fmla="*/ 48033 w 119442"/>
                    <a:gd name="connsiteY13" fmla="*/ 61281 h 138654"/>
                    <a:gd name="connsiteX14" fmla="*/ 79142 w 119442"/>
                    <a:gd name="connsiteY14" fmla="*/ 58119 h 138654"/>
                    <a:gd name="connsiteX15" fmla="*/ 92402 w 119442"/>
                    <a:gd name="connsiteY15" fmla="*/ 48633 h 138654"/>
                    <a:gd name="connsiteX16" fmla="*/ 71594 w 119442"/>
                    <a:gd name="connsiteY16" fmla="*/ 7834 h 138654"/>
                    <a:gd name="connsiteX17" fmla="*/ 19984 w 119442"/>
                    <a:gd name="connsiteY17" fmla="*/ 54141 h 138654"/>
                    <a:gd name="connsiteX18" fmla="*/ 27124 w 119442"/>
                    <a:gd name="connsiteY18" fmla="*/ 60873 h 138654"/>
                    <a:gd name="connsiteX19" fmla="*/ 47931 w 119442"/>
                    <a:gd name="connsiteY19" fmla="*/ 60771 h 138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119442" h="138654">
                      <a:moveTo>
                        <a:pt x="115861" y="107485"/>
                      </a:moveTo>
                      <a:cubicBezTo>
                        <a:pt x="121573" y="109423"/>
                        <a:pt x="119227" y="112177"/>
                        <a:pt x="117187" y="114931"/>
                      </a:cubicBezTo>
                      <a:cubicBezTo>
                        <a:pt x="104029" y="131965"/>
                        <a:pt x="86384" y="139410"/>
                        <a:pt x="65169" y="138594"/>
                      </a:cubicBezTo>
                      <a:cubicBezTo>
                        <a:pt x="22942" y="137064"/>
                        <a:pt x="-5209" y="101161"/>
                        <a:pt x="809" y="57507"/>
                      </a:cubicBezTo>
                      <a:cubicBezTo>
                        <a:pt x="7439" y="9568"/>
                        <a:pt x="51093" y="-6547"/>
                        <a:pt x="85466" y="2326"/>
                      </a:cubicBezTo>
                      <a:cubicBezTo>
                        <a:pt x="105253" y="7426"/>
                        <a:pt x="117085" y="23644"/>
                        <a:pt x="114739" y="41493"/>
                      </a:cubicBezTo>
                      <a:cubicBezTo>
                        <a:pt x="113617" y="50163"/>
                        <a:pt x="108925" y="56385"/>
                        <a:pt x="100867" y="58731"/>
                      </a:cubicBezTo>
                      <a:cubicBezTo>
                        <a:pt x="90872" y="61587"/>
                        <a:pt x="80570" y="63729"/>
                        <a:pt x="70167" y="64851"/>
                      </a:cubicBezTo>
                      <a:cubicBezTo>
                        <a:pt x="57417" y="66176"/>
                        <a:pt x="44463" y="66176"/>
                        <a:pt x="31612" y="66789"/>
                      </a:cubicBezTo>
                      <a:cubicBezTo>
                        <a:pt x="21922" y="67299"/>
                        <a:pt x="19780" y="69950"/>
                        <a:pt x="21208" y="79538"/>
                      </a:cubicBezTo>
                      <a:cubicBezTo>
                        <a:pt x="24472" y="102691"/>
                        <a:pt x="44668" y="121153"/>
                        <a:pt x="69657" y="123805"/>
                      </a:cubicBezTo>
                      <a:cubicBezTo>
                        <a:pt x="87710" y="125845"/>
                        <a:pt x="104029" y="122683"/>
                        <a:pt x="115861" y="107485"/>
                      </a:cubicBezTo>
                      <a:close/>
                      <a:moveTo>
                        <a:pt x="47931" y="60771"/>
                      </a:moveTo>
                      <a:cubicBezTo>
                        <a:pt x="47931" y="60975"/>
                        <a:pt x="47931" y="61077"/>
                        <a:pt x="48033" y="61281"/>
                      </a:cubicBezTo>
                      <a:cubicBezTo>
                        <a:pt x="58437" y="60261"/>
                        <a:pt x="68841" y="59547"/>
                        <a:pt x="79142" y="58119"/>
                      </a:cubicBezTo>
                      <a:cubicBezTo>
                        <a:pt x="84854" y="57303"/>
                        <a:pt x="89852" y="54345"/>
                        <a:pt x="92402" y="48633"/>
                      </a:cubicBezTo>
                      <a:cubicBezTo>
                        <a:pt x="99746" y="32110"/>
                        <a:pt x="89240" y="10996"/>
                        <a:pt x="71594" y="7834"/>
                      </a:cubicBezTo>
                      <a:cubicBezTo>
                        <a:pt x="36814" y="1510"/>
                        <a:pt x="20698" y="25888"/>
                        <a:pt x="19984" y="54141"/>
                      </a:cubicBezTo>
                      <a:cubicBezTo>
                        <a:pt x="19882" y="58629"/>
                        <a:pt x="22636" y="60771"/>
                        <a:pt x="27124" y="60873"/>
                      </a:cubicBezTo>
                      <a:cubicBezTo>
                        <a:pt x="34060" y="60771"/>
                        <a:pt x="40996" y="60771"/>
                        <a:pt x="47931" y="60771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5" name="Freeform 104">
                  <a:extLst>
                    <a:ext uri="{FF2B5EF4-FFF2-40B4-BE49-F238E27FC236}">
                      <a16:creationId xmlns:a16="http://schemas.microsoft.com/office/drawing/2014/main" xmlns="" id="{AA2B74C8-43E1-F141-974F-4DE59EAEC365}"/>
                    </a:ext>
                  </a:extLst>
                </p:cNvPr>
                <p:cNvSpPr/>
                <p:nvPr/>
              </p:nvSpPr>
              <p:spPr>
                <a:xfrm>
                  <a:off x="3369825" y="4810984"/>
                  <a:ext cx="118933" cy="139286"/>
                </a:xfrm>
                <a:custGeom>
                  <a:avLst/>
                  <a:gdLst>
                    <a:gd name="connsiteX0" fmla="*/ 115781 w 118933"/>
                    <a:gd name="connsiteY0" fmla="*/ 108058 h 139286"/>
                    <a:gd name="connsiteX1" fmla="*/ 116597 w 118933"/>
                    <a:gd name="connsiteY1" fmla="*/ 115402 h 139286"/>
                    <a:gd name="connsiteX2" fmla="*/ 47852 w 118933"/>
                    <a:gd name="connsiteY2" fmla="*/ 136618 h 139286"/>
                    <a:gd name="connsiteX3" fmla="*/ 219 w 118933"/>
                    <a:gd name="connsiteY3" fmla="*/ 77561 h 139286"/>
                    <a:gd name="connsiteX4" fmla="*/ 2769 w 118933"/>
                    <a:gd name="connsiteY4" fmla="*/ 47268 h 139286"/>
                    <a:gd name="connsiteX5" fmla="*/ 91812 w 118933"/>
                    <a:gd name="connsiteY5" fmla="*/ 5245 h 139286"/>
                    <a:gd name="connsiteX6" fmla="*/ 114353 w 118933"/>
                    <a:gd name="connsiteY6" fmla="*/ 38904 h 139286"/>
                    <a:gd name="connsiteX7" fmla="*/ 100788 w 118933"/>
                    <a:gd name="connsiteY7" fmla="*/ 59100 h 139286"/>
                    <a:gd name="connsiteX8" fmla="*/ 68863 w 118933"/>
                    <a:gd name="connsiteY8" fmla="*/ 65526 h 139286"/>
                    <a:gd name="connsiteX9" fmla="*/ 30308 w 118933"/>
                    <a:gd name="connsiteY9" fmla="*/ 67464 h 139286"/>
                    <a:gd name="connsiteX10" fmla="*/ 20517 w 118933"/>
                    <a:gd name="connsiteY10" fmla="*/ 78989 h 139286"/>
                    <a:gd name="connsiteX11" fmla="*/ 69169 w 118933"/>
                    <a:gd name="connsiteY11" fmla="*/ 124480 h 139286"/>
                    <a:gd name="connsiteX12" fmla="*/ 115781 w 118933"/>
                    <a:gd name="connsiteY12" fmla="*/ 108058 h 139286"/>
                    <a:gd name="connsiteX13" fmla="*/ 47546 w 118933"/>
                    <a:gd name="connsiteY13" fmla="*/ 61242 h 139286"/>
                    <a:gd name="connsiteX14" fmla="*/ 47546 w 118933"/>
                    <a:gd name="connsiteY14" fmla="*/ 60630 h 139286"/>
                    <a:gd name="connsiteX15" fmla="*/ 63253 w 118933"/>
                    <a:gd name="connsiteY15" fmla="*/ 60528 h 139286"/>
                    <a:gd name="connsiteX16" fmla="*/ 78757 w 118933"/>
                    <a:gd name="connsiteY16" fmla="*/ 58488 h 139286"/>
                    <a:gd name="connsiteX17" fmla="*/ 92118 w 118933"/>
                    <a:gd name="connsiteY17" fmla="*/ 48288 h 139286"/>
                    <a:gd name="connsiteX18" fmla="*/ 68863 w 118933"/>
                    <a:gd name="connsiteY18" fmla="*/ 7795 h 139286"/>
                    <a:gd name="connsiteX19" fmla="*/ 19293 w 118933"/>
                    <a:gd name="connsiteY19" fmla="*/ 54714 h 139286"/>
                    <a:gd name="connsiteX20" fmla="*/ 26534 w 118933"/>
                    <a:gd name="connsiteY20" fmla="*/ 61242 h 139286"/>
                    <a:gd name="connsiteX21" fmla="*/ 47546 w 118933"/>
                    <a:gd name="connsiteY21" fmla="*/ 61242 h 139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118933" h="139286">
                      <a:moveTo>
                        <a:pt x="115781" y="108058"/>
                      </a:moveTo>
                      <a:cubicBezTo>
                        <a:pt x="120983" y="109996"/>
                        <a:pt x="118637" y="112648"/>
                        <a:pt x="116597" y="115402"/>
                      </a:cubicBezTo>
                      <a:cubicBezTo>
                        <a:pt x="101910" y="135598"/>
                        <a:pt x="74269" y="144063"/>
                        <a:pt x="47852" y="136618"/>
                      </a:cubicBezTo>
                      <a:cubicBezTo>
                        <a:pt x="21027" y="128968"/>
                        <a:pt x="1953" y="106019"/>
                        <a:pt x="219" y="77561"/>
                      </a:cubicBezTo>
                      <a:cubicBezTo>
                        <a:pt x="-393" y="67566"/>
                        <a:pt x="219" y="56958"/>
                        <a:pt x="2769" y="47268"/>
                      </a:cubicBezTo>
                      <a:cubicBezTo>
                        <a:pt x="12561" y="10039"/>
                        <a:pt x="56317" y="-10258"/>
                        <a:pt x="91812" y="5245"/>
                      </a:cubicBezTo>
                      <a:cubicBezTo>
                        <a:pt x="106397" y="11671"/>
                        <a:pt x="114455" y="23707"/>
                        <a:pt x="114353" y="38904"/>
                      </a:cubicBezTo>
                      <a:cubicBezTo>
                        <a:pt x="114251" y="48696"/>
                        <a:pt x="110171" y="56244"/>
                        <a:pt x="100788" y="59100"/>
                      </a:cubicBezTo>
                      <a:cubicBezTo>
                        <a:pt x="90384" y="62160"/>
                        <a:pt x="79674" y="64302"/>
                        <a:pt x="68863" y="65526"/>
                      </a:cubicBezTo>
                      <a:cubicBezTo>
                        <a:pt x="56113" y="66954"/>
                        <a:pt x="43160" y="66852"/>
                        <a:pt x="30308" y="67464"/>
                      </a:cubicBezTo>
                      <a:cubicBezTo>
                        <a:pt x="21639" y="67872"/>
                        <a:pt x="19599" y="70320"/>
                        <a:pt x="20517" y="78989"/>
                      </a:cubicBezTo>
                      <a:cubicBezTo>
                        <a:pt x="23067" y="102551"/>
                        <a:pt x="43568" y="121726"/>
                        <a:pt x="69169" y="124480"/>
                      </a:cubicBezTo>
                      <a:cubicBezTo>
                        <a:pt x="89568" y="126520"/>
                        <a:pt x="99564" y="123052"/>
                        <a:pt x="115781" y="108058"/>
                      </a:cubicBezTo>
                      <a:close/>
                      <a:moveTo>
                        <a:pt x="47546" y="61242"/>
                      </a:moveTo>
                      <a:cubicBezTo>
                        <a:pt x="47546" y="61038"/>
                        <a:pt x="47546" y="60834"/>
                        <a:pt x="47546" y="60630"/>
                      </a:cubicBezTo>
                      <a:cubicBezTo>
                        <a:pt x="52748" y="60630"/>
                        <a:pt x="58051" y="60936"/>
                        <a:pt x="63253" y="60528"/>
                      </a:cubicBezTo>
                      <a:cubicBezTo>
                        <a:pt x="68455" y="60222"/>
                        <a:pt x="73657" y="59610"/>
                        <a:pt x="78757" y="58488"/>
                      </a:cubicBezTo>
                      <a:cubicBezTo>
                        <a:pt x="84774" y="57264"/>
                        <a:pt x="89772" y="54408"/>
                        <a:pt x="92118" y="48288"/>
                      </a:cubicBezTo>
                      <a:cubicBezTo>
                        <a:pt x="99054" y="30541"/>
                        <a:pt x="87630" y="10753"/>
                        <a:pt x="68863" y="7795"/>
                      </a:cubicBezTo>
                      <a:cubicBezTo>
                        <a:pt x="40100" y="3205"/>
                        <a:pt x="16539" y="25543"/>
                        <a:pt x="19293" y="54714"/>
                      </a:cubicBezTo>
                      <a:cubicBezTo>
                        <a:pt x="19701" y="59304"/>
                        <a:pt x="22250" y="61242"/>
                        <a:pt x="26534" y="61242"/>
                      </a:cubicBezTo>
                      <a:cubicBezTo>
                        <a:pt x="33572" y="61242"/>
                        <a:pt x="40610" y="61242"/>
                        <a:pt x="47546" y="61242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6" name="Freeform 105">
                  <a:extLst>
                    <a:ext uri="{FF2B5EF4-FFF2-40B4-BE49-F238E27FC236}">
                      <a16:creationId xmlns:a16="http://schemas.microsoft.com/office/drawing/2014/main" xmlns="" id="{29AD20AD-69EB-1648-A355-DF11A47F3BC3}"/>
                    </a:ext>
                  </a:extLst>
                </p:cNvPr>
                <p:cNvSpPr/>
                <p:nvPr/>
              </p:nvSpPr>
              <p:spPr>
                <a:xfrm>
                  <a:off x="2883318" y="4811962"/>
                  <a:ext cx="110091" cy="136149"/>
                </a:xfrm>
                <a:custGeom>
                  <a:avLst/>
                  <a:gdLst>
                    <a:gd name="connsiteX0" fmla="*/ 57424 w 110091"/>
                    <a:gd name="connsiteY0" fmla="*/ 136150 h 136149"/>
                    <a:gd name="connsiteX1" fmla="*/ 1326 w 110091"/>
                    <a:gd name="connsiteY1" fmla="*/ 136150 h 136149"/>
                    <a:gd name="connsiteX2" fmla="*/ 0 w 110091"/>
                    <a:gd name="connsiteY2" fmla="*/ 134926 h 136149"/>
                    <a:gd name="connsiteX3" fmla="*/ 4080 w 110091"/>
                    <a:gd name="connsiteY3" fmla="*/ 131152 h 136149"/>
                    <a:gd name="connsiteX4" fmla="*/ 19787 w 110091"/>
                    <a:gd name="connsiteY4" fmla="*/ 111262 h 136149"/>
                    <a:gd name="connsiteX5" fmla="*/ 19787 w 110091"/>
                    <a:gd name="connsiteY5" fmla="*/ 29665 h 136149"/>
                    <a:gd name="connsiteX6" fmla="*/ 3264 w 110091"/>
                    <a:gd name="connsiteY6" fmla="*/ 11509 h 136149"/>
                    <a:gd name="connsiteX7" fmla="*/ 102 w 110091"/>
                    <a:gd name="connsiteY7" fmla="*/ 10081 h 136149"/>
                    <a:gd name="connsiteX8" fmla="*/ 2346 w 110091"/>
                    <a:gd name="connsiteY8" fmla="*/ 6919 h 136149"/>
                    <a:gd name="connsiteX9" fmla="*/ 30293 w 110091"/>
                    <a:gd name="connsiteY9" fmla="*/ 188 h 136149"/>
                    <a:gd name="connsiteX10" fmla="*/ 37943 w 110091"/>
                    <a:gd name="connsiteY10" fmla="*/ 6919 h 136149"/>
                    <a:gd name="connsiteX11" fmla="*/ 38248 w 110091"/>
                    <a:gd name="connsiteY11" fmla="*/ 16711 h 136149"/>
                    <a:gd name="connsiteX12" fmla="*/ 39983 w 110091"/>
                    <a:gd name="connsiteY12" fmla="*/ 20485 h 136149"/>
                    <a:gd name="connsiteX13" fmla="*/ 43960 w 110091"/>
                    <a:gd name="connsiteY13" fmla="*/ 19159 h 136149"/>
                    <a:gd name="connsiteX14" fmla="*/ 57220 w 110091"/>
                    <a:gd name="connsiteY14" fmla="*/ 8551 h 136149"/>
                    <a:gd name="connsiteX15" fmla="*/ 95366 w 110091"/>
                    <a:gd name="connsiteY15" fmla="*/ 1922 h 136149"/>
                    <a:gd name="connsiteX16" fmla="*/ 109952 w 110091"/>
                    <a:gd name="connsiteY16" fmla="*/ 23137 h 136149"/>
                    <a:gd name="connsiteX17" fmla="*/ 98834 w 110091"/>
                    <a:gd name="connsiteY17" fmla="*/ 33847 h 136149"/>
                    <a:gd name="connsiteX18" fmla="*/ 87921 w 110091"/>
                    <a:gd name="connsiteY18" fmla="*/ 24157 h 136149"/>
                    <a:gd name="connsiteX19" fmla="*/ 72519 w 110091"/>
                    <a:gd name="connsiteY19" fmla="*/ 11101 h 136149"/>
                    <a:gd name="connsiteX20" fmla="*/ 48856 w 110091"/>
                    <a:gd name="connsiteY20" fmla="*/ 23035 h 136149"/>
                    <a:gd name="connsiteX21" fmla="*/ 38351 w 110091"/>
                    <a:gd name="connsiteY21" fmla="*/ 54042 h 136149"/>
                    <a:gd name="connsiteX22" fmla="*/ 38248 w 110091"/>
                    <a:gd name="connsiteY22" fmla="*/ 117382 h 136149"/>
                    <a:gd name="connsiteX23" fmla="*/ 52630 w 110091"/>
                    <a:gd name="connsiteY23" fmla="*/ 130948 h 136149"/>
                    <a:gd name="connsiteX24" fmla="*/ 57424 w 110091"/>
                    <a:gd name="connsiteY24" fmla="*/ 136150 h 1361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10091" h="136149">
                      <a:moveTo>
                        <a:pt x="57424" y="136150"/>
                      </a:moveTo>
                      <a:cubicBezTo>
                        <a:pt x="38758" y="136150"/>
                        <a:pt x="20093" y="136150"/>
                        <a:pt x="1326" y="136150"/>
                      </a:cubicBezTo>
                      <a:cubicBezTo>
                        <a:pt x="918" y="135742"/>
                        <a:pt x="408" y="135334"/>
                        <a:pt x="0" y="134926"/>
                      </a:cubicBezTo>
                      <a:cubicBezTo>
                        <a:pt x="1326" y="133600"/>
                        <a:pt x="2448" y="131560"/>
                        <a:pt x="4080" y="131152"/>
                      </a:cubicBezTo>
                      <a:cubicBezTo>
                        <a:pt x="18869" y="127276"/>
                        <a:pt x="19787" y="126256"/>
                        <a:pt x="19787" y="111262"/>
                      </a:cubicBezTo>
                      <a:cubicBezTo>
                        <a:pt x="19787" y="84029"/>
                        <a:pt x="19685" y="56898"/>
                        <a:pt x="19787" y="29665"/>
                      </a:cubicBezTo>
                      <a:cubicBezTo>
                        <a:pt x="19787" y="17527"/>
                        <a:pt x="17849" y="10591"/>
                        <a:pt x="3264" y="11509"/>
                      </a:cubicBezTo>
                      <a:cubicBezTo>
                        <a:pt x="2244" y="11611"/>
                        <a:pt x="1224" y="10591"/>
                        <a:pt x="102" y="10081"/>
                      </a:cubicBezTo>
                      <a:cubicBezTo>
                        <a:pt x="816" y="8959"/>
                        <a:pt x="1428" y="7225"/>
                        <a:pt x="2346" y="6919"/>
                      </a:cubicBezTo>
                      <a:cubicBezTo>
                        <a:pt x="11628" y="4471"/>
                        <a:pt x="20909" y="2126"/>
                        <a:pt x="30293" y="188"/>
                      </a:cubicBezTo>
                      <a:cubicBezTo>
                        <a:pt x="35189" y="-832"/>
                        <a:pt x="37535" y="2432"/>
                        <a:pt x="37943" y="6919"/>
                      </a:cubicBezTo>
                      <a:cubicBezTo>
                        <a:pt x="38248" y="10183"/>
                        <a:pt x="37943" y="13447"/>
                        <a:pt x="38248" y="16711"/>
                      </a:cubicBezTo>
                      <a:cubicBezTo>
                        <a:pt x="38351" y="18037"/>
                        <a:pt x="39064" y="20077"/>
                        <a:pt x="39983" y="20485"/>
                      </a:cubicBezTo>
                      <a:cubicBezTo>
                        <a:pt x="41003" y="20893"/>
                        <a:pt x="42838" y="19975"/>
                        <a:pt x="43960" y="19159"/>
                      </a:cubicBezTo>
                      <a:cubicBezTo>
                        <a:pt x="48448" y="15691"/>
                        <a:pt x="52426" y="11611"/>
                        <a:pt x="57220" y="8551"/>
                      </a:cubicBezTo>
                      <a:cubicBezTo>
                        <a:pt x="68949" y="1004"/>
                        <a:pt x="81699" y="-1750"/>
                        <a:pt x="95366" y="1922"/>
                      </a:cubicBezTo>
                      <a:cubicBezTo>
                        <a:pt x="105362" y="4574"/>
                        <a:pt x="111074" y="13243"/>
                        <a:pt x="109952" y="23137"/>
                      </a:cubicBezTo>
                      <a:cubicBezTo>
                        <a:pt x="109238" y="29461"/>
                        <a:pt x="104852" y="33745"/>
                        <a:pt x="98834" y="33847"/>
                      </a:cubicBezTo>
                      <a:cubicBezTo>
                        <a:pt x="92715" y="33949"/>
                        <a:pt x="89145" y="30889"/>
                        <a:pt x="87921" y="24157"/>
                      </a:cubicBezTo>
                      <a:cubicBezTo>
                        <a:pt x="86391" y="15895"/>
                        <a:pt x="80985" y="11203"/>
                        <a:pt x="72519" y="11101"/>
                      </a:cubicBezTo>
                      <a:cubicBezTo>
                        <a:pt x="62626" y="10999"/>
                        <a:pt x="54874" y="15487"/>
                        <a:pt x="48856" y="23035"/>
                      </a:cubicBezTo>
                      <a:cubicBezTo>
                        <a:pt x="41614" y="32113"/>
                        <a:pt x="38555" y="42720"/>
                        <a:pt x="38351" y="54042"/>
                      </a:cubicBezTo>
                      <a:cubicBezTo>
                        <a:pt x="38045" y="75155"/>
                        <a:pt x="38147" y="96269"/>
                        <a:pt x="38248" y="117382"/>
                      </a:cubicBezTo>
                      <a:cubicBezTo>
                        <a:pt x="38248" y="125848"/>
                        <a:pt x="41614" y="128704"/>
                        <a:pt x="52630" y="130948"/>
                      </a:cubicBezTo>
                      <a:cubicBezTo>
                        <a:pt x="55690" y="131254"/>
                        <a:pt x="59362" y="130948"/>
                        <a:pt x="57424" y="136150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" name="Freeform 106">
                  <a:extLst>
                    <a:ext uri="{FF2B5EF4-FFF2-40B4-BE49-F238E27FC236}">
                      <a16:creationId xmlns:a16="http://schemas.microsoft.com/office/drawing/2014/main" xmlns="" id="{3C298DD2-254E-6D4B-A8F5-72E732DA7E6C}"/>
                    </a:ext>
                  </a:extLst>
                </p:cNvPr>
                <p:cNvSpPr/>
                <p:nvPr/>
              </p:nvSpPr>
              <p:spPr>
                <a:xfrm>
                  <a:off x="3278553" y="4783692"/>
                  <a:ext cx="77109" cy="166413"/>
                </a:xfrm>
                <a:custGeom>
                  <a:avLst/>
                  <a:gdLst>
                    <a:gd name="connsiteX0" fmla="*/ 76497 w 77109"/>
                    <a:gd name="connsiteY0" fmla="*/ 156055 h 166413"/>
                    <a:gd name="connsiteX1" fmla="*/ 39371 w 77109"/>
                    <a:gd name="connsiteY1" fmla="*/ 164317 h 166413"/>
                    <a:gd name="connsiteX2" fmla="*/ 20501 w 77109"/>
                    <a:gd name="connsiteY2" fmla="*/ 135860 h 166413"/>
                    <a:gd name="connsiteX3" fmla="*/ 20399 w 77109"/>
                    <a:gd name="connsiteY3" fmla="*/ 58954 h 166413"/>
                    <a:gd name="connsiteX4" fmla="*/ 20399 w 77109"/>
                    <a:gd name="connsiteY4" fmla="*/ 54364 h 166413"/>
                    <a:gd name="connsiteX5" fmla="*/ 4692 w 77109"/>
                    <a:gd name="connsiteY5" fmla="*/ 37841 h 166413"/>
                    <a:gd name="connsiteX6" fmla="*/ 0 w 77109"/>
                    <a:gd name="connsiteY6" fmla="*/ 35699 h 166413"/>
                    <a:gd name="connsiteX7" fmla="*/ 2856 w 77109"/>
                    <a:gd name="connsiteY7" fmla="*/ 31211 h 166413"/>
                    <a:gd name="connsiteX8" fmla="*/ 31313 w 77109"/>
                    <a:gd name="connsiteY8" fmla="*/ 3162 h 166413"/>
                    <a:gd name="connsiteX9" fmla="*/ 37025 w 77109"/>
                    <a:gd name="connsiteY9" fmla="*/ 0 h 166413"/>
                    <a:gd name="connsiteX10" fmla="*/ 39065 w 77109"/>
                    <a:gd name="connsiteY10" fmla="*/ 5508 h 166413"/>
                    <a:gd name="connsiteX11" fmla="*/ 38963 w 77109"/>
                    <a:gd name="connsiteY11" fmla="*/ 21113 h 166413"/>
                    <a:gd name="connsiteX12" fmla="*/ 47326 w 77109"/>
                    <a:gd name="connsiteY12" fmla="*/ 30089 h 166413"/>
                    <a:gd name="connsiteX13" fmla="*/ 76701 w 77109"/>
                    <a:gd name="connsiteY13" fmla="*/ 30089 h 166413"/>
                    <a:gd name="connsiteX14" fmla="*/ 77109 w 77109"/>
                    <a:gd name="connsiteY14" fmla="*/ 38657 h 166413"/>
                    <a:gd name="connsiteX15" fmla="*/ 56098 w 77109"/>
                    <a:gd name="connsiteY15" fmla="*/ 38657 h 166413"/>
                    <a:gd name="connsiteX16" fmla="*/ 38963 w 77109"/>
                    <a:gd name="connsiteY16" fmla="*/ 54568 h 166413"/>
                    <a:gd name="connsiteX17" fmla="*/ 38963 w 77109"/>
                    <a:gd name="connsiteY17" fmla="*/ 127598 h 166413"/>
                    <a:gd name="connsiteX18" fmla="*/ 39677 w 77109"/>
                    <a:gd name="connsiteY18" fmla="*/ 139940 h 166413"/>
                    <a:gd name="connsiteX19" fmla="*/ 69460 w 77109"/>
                    <a:gd name="connsiteY19" fmla="*/ 156259 h 166413"/>
                    <a:gd name="connsiteX20" fmla="*/ 75885 w 77109"/>
                    <a:gd name="connsiteY20" fmla="*/ 154117 h 166413"/>
                    <a:gd name="connsiteX21" fmla="*/ 76497 w 77109"/>
                    <a:gd name="connsiteY21" fmla="*/ 156055 h 1664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77109" h="166413">
                      <a:moveTo>
                        <a:pt x="76497" y="156055"/>
                      </a:moveTo>
                      <a:cubicBezTo>
                        <a:pt x="68644" y="165643"/>
                        <a:pt x="53446" y="169009"/>
                        <a:pt x="39371" y="164317"/>
                      </a:cubicBezTo>
                      <a:cubicBezTo>
                        <a:pt x="27641" y="160441"/>
                        <a:pt x="20705" y="150446"/>
                        <a:pt x="20501" y="135860"/>
                      </a:cubicBezTo>
                      <a:cubicBezTo>
                        <a:pt x="20195" y="110259"/>
                        <a:pt x="20399" y="84556"/>
                        <a:pt x="20399" y="58954"/>
                      </a:cubicBezTo>
                      <a:cubicBezTo>
                        <a:pt x="20399" y="57424"/>
                        <a:pt x="20399" y="55894"/>
                        <a:pt x="20399" y="54364"/>
                      </a:cubicBezTo>
                      <a:cubicBezTo>
                        <a:pt x="20297" y="39779"/>
                        <a:pt x="22235" y="36821"/>
                        <a:pt x="4692" y="37841"/>
                      </a:cubicBezTo>
                      <a:cubicBezTo>
                        <a:pt x="3162" y="37943"/>
                        <a:pt x="1530" y="36515"/>
                        <a:pt x="0" y="35699"/>
                      </a:cubicBezTo>
                      <a:cubicBezTo>
                        <a:pt x="918" y="34169"/>
                        <a:pt x="1530" y="31925"/>
                        <a:pt x="2856" y="31211"/>
                      </a:cubicBezTo>
                      <a:cubicBezTo>
                        <a:pt x="15299" y="24785"/>
                        <a:pt x="24377" y="15198"/>
                        <a:pt x="31313" y="3162"/>
                      </a:cubicBezTo>
                      <a:cubicBezTo>
                        <a:pt x="32231" y="1530"/>
                        <a:pt x="35087" y="1020"/>
                        <a:pt x="37025" y="0"/>
                      </a:cubicBezTo>
                      <a:cubicBezTo>
                        <a:pt x="37739" y="1836"/>
                        <a:pt x="38963" y="3672"/>
                        <a:pt x="39065" y="5508"/>
                      </a:cubicBezTo>
                      <a:cubicBezTo>
                        <a:pt x="39269" y="10710"/>
                        <a:pt x="39269" y="15912"/>
                        <a:pt x="38963" y="21113"/>
                      </a:cubicBezTo>
                      <a:cubicBezTo>
                        <a:pt x="38555" y="27233"/>
                        <a:pt x="41308" y="30089"/>
                        <a:pt x="47326" y="30089"/>
                      </a:cubicBezTo>
                      <a:cubicBezTo>
                        <a:pt x="56914" y="30089"/>
                        <a:pt x="66502" y="30089"/>
                        <a:pt x="76701" y="30089"/>
                      </a:cubicBezTo>
                      <a:cubicBezTo>
                        <a:pt x="76803" y="33353"/>
                        <a:pt x="76905" y="35801"/>
                        <a:pt x="77109" y="38657"/>
                      </a:cubicBezTo>
                      <a:cubicBezTo>
                        <a:pt x="69867" y="38657"/>
                        <a:pt x="62932" y="38861"/>
                        <a:pt x="56098" y="38657"/>
                      </a:cubicBezTo>
                      <a:cubicBezTo>
                        <a:pt x="39677" y="37943"/>
                        <a:pt x="38963" y="38555"/>
                        <a:pt x="38963" y="54568"/>
                      </a:cubicBezTo>
                      <a:cubicBezTo>
                        <a:pt x="38963" y="78946"/>
                        <a:pt x="38963" y="103221"/>
                        <a:pt x="38963" y="127598"/>
                      </a:cubicBezTo>
                      <a:cubicBezTo>
                        <a:pt x="38963" y="131678"/>
                        <a:pt x="39167" y="135860"/>
                        <a:pt x="39677" y="139940"/>
                      </a:cubicBezTo>
                      <a:cubicBezTo>
                        <a:pt x="41921" y="156667"/>
                        <a:pt x="53854" y="163093"/>
                        <a:pt x="69460" y="156259"/>
                      </a:cubicBezTo>
                      <a:cubicBezTo>
                        <a:pt x="71499" y="155341"/>
                        <a:pt x="73743" y="154831"/>
                        <a:pt x="75885" y="154117"/>
                      </a:cubicBezTo>
                      <a:cubicBezTo>
                        <a:pt x="76089" y="154831"/>
                        <a:pt x="76293" y="155443"/>
                        <a:pt x="76497" y="156055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xmlns="" id="{81016DF6-4EDA-F142-975E-B638675FBDD0}"/>
                  </a:ext>
                </a:extLst>
              </p:cNvPr>
              <p:cNvSpPr/>
              <p:nvPr/>
            </p:nvSpPr>
            <p:spPr>
              <a:xfrm>
                <a:off x="10138701" y="4151399"/>
                <a:ext cx="220772" cy="256281"/>
              </a:xfrm>
              <a:custGeom>
                <a:avLst/>
                <a:gdLst>
                  <a:gd name="connsiteX0" fmla="*/ 115861 w 119443"/>
                  <a:gd name="connsiteY0" fmla="*/ 107485 h 138654"/>
                  <a:gd name="connsiteX1" fmla="*/ 117187 w 119443"/>
                  <a:gd name="connsiteY1" fmla="*/ 114931 h 138654"/>
                  <a:gd name="connsiteX2" fmla="*/ 65169 w 119443"/>
                  <a:gd name="connsiteY2" fmla="*/ 138594 h 138654"/>
                  <a:gd name="connsiteX3" fmla="*/ 809 w 119443"/>
                  <a:gd name="connsiteY3" fmla="*/ 57507 h 138654"/>
                  <a:gd name="connsiteX4" fmla="*/ 85466 w 119443"/>
                  <a:gd name="connsiteY4" fmla="*/ 2326 h 138654"/>
                  <a:gd name="connsiteX5" fmla="*/ 114739 w 119443"/>
                  <a:gd name="connsiteY5" fmla="*/ 41493 h 138654"/>
                  <a:gd name="connsiteX6" fmla="*/ 100868 w 119443"/>
                  <a:gd name="connsiteY6" fmla="*/ 58731 h 138654"/>
                  <a:gd name="connsiteX7" fmla="*/ 70167 w 119443"/>
                  <a:gd name="connsiteY7" fmla="*/ 64851 h 138654"/>
                  <a:gd name="connsiteX8" fmla="*/ 31612 w 119443"/>
                  <a:gd name="connsiteY8" fmla="*/ 66789 h 138654"/>
                  <a:gd name="connsiteX9" fmla="*/ 21208 w 119443"/>
                  <a:gd name="connsiteY9" fmla="*/ 79538 h 138654"/>
                  <a:gd name="connsiteX10" fmla="*/ 69657 w 119443"/>
                  <a:gd name="connsiteY10" fmla="*/ 123805 h 138654"/>
                  <a:gd name="connsiteX11" fmla="*/ 115861 w 119443"/>
                  <a:gd name="connsiteY11" fmla="*/ 107485 h 138654"/>
                  <a:gd name="connsiteX12" fmla="*/ 48033 w 119443"/>
                  <a:gd name="connsiteY12" fmla="*/ 60771 h 138654"/>
                  <a:gd name="connsiteX13" fmla="*/ 48136 w 119443"/>
                  <a:gd name="connsiteY13" fmla="*/ 61281 h 138654"/>
                  <a:gd name="connsiteX14" fmla="*/ 79244 w 119443"/>
                  <a:gd name="connsiteY14" fmla="*/ 58119 h 138654"/>
                  <a:gd name="connsiteX15" fmla="*/ 92504 w 119443"/>
                  <a:gd name="connsiteY15" fmla="*/ 48633 h 138654"/>
                  <a:gd name="connsiteX16" fmla="*/ 71697 w 119443"/>
                  <a:gd name="connsiteY16" fmla="*/ 7834 h 138654"/>
                  <a:gd name="connsiteX17" fmla="*/ 20087 w 119443"/>
                  <a:gd name="connsiteY17" fmla="*/ 54141 h 138654"/>
                  <a:gd name="connsiteX18" fmla="*/ 27226 w 119443"/>
                  <a:gd name="connsiteY18" fmla="*/ 60873 h 138654"/>
                  <a:gd name="connsiteX19" fmla="*/ 48033 w 119443"/>
                  <a:gd name="connsiteY19" fmla="*/ 60771 h 138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19443" h="138654">
                    <a:moveTo>
                      <a:pt x="115861" y="107485"/>
                    </a:moveTo>
                    <a:cubicBezTo>
                      <a:pt x="121573" y="109423"/>
                      <a:pt x="119227" y="112177"/>
                      <a:pt x="117187" y="114931"/>
                    </a:cubicBezTo>
                    <a:cubicBezTo>
                      <a:pt x="104029" y="131965"/>
                      <a:pt x="86384" y="139410"/>
                      <a:pt x="65169" y="138594"/>
                    </a:cubicBezTo>
                    <a:cubicBezTo>
                      <a:pt x="22942" y="137064"/>
                      <a:pt x="-5209" y="101161"/>
                      <a:pt x="809" y="57507"/>
                    </a:cubicBezTo>
                    <a:cubicBezTo>
                      <a:pt x="7439" y="9568"/>
                      <a:pt x="51093" y="-6547"/>
                      <a:pt x="85466" y="2326"/>
                    </a:cubicBezTo>
                    <a:cubicBezTo>
                      <a:pt x="105253" y="7426"/>
                      <a:pt x="117085" y="23644"/>
                      <a:pt x="114739" y="41493"/>
                    </a:cubicBezTo>
                    <a:cubicBezTo>
                      <a:pt x="113617" y="50163"/>
                      <a:pt x="108925" y="56385"/>
                      <a:pt x="100868" y="58731"/>
                    </a:cubicBezTo>
                    <a:cubicBezTo>
                      <a:pt x="90872" y="61587"/>
                      <a:pt x="80570" y="63729"/>
                      <a:pt x="70167" y="64851"/>
                    </a:cubicBezTo>
                    <a:cubicBezTo>
                      <a:pt x="57417" y="66176"/>
                      <a:pt x="44464" y="66176"/>
                      <a:pt x="31612" y="66789"/>
                    </a:cubicBezTo>
                    <a:cubicBezTo>
                      <a:pt x="21922" y="67299"/>
                      <a:pt x="19781" y="69950"/>
                      <a:pt x="21208" y="79538"/>
                    </a:cubicBezTo>
                    <a:cubicBezTo>
                      <a:pt x="24472" y="102691"/>
                      <a:pt x="44668" y="121153"/>
                      <a:pt x="69657" y="123805"/>
                    </a:cubicBezTo>
                    <a:cubicBezTo>
                      <a:pt x="87710" y="125845"/>
                      <a:pt x="104029" y="122683"/>
                      <a:pt x="115861" y="107485"/>
                    </a:cubicBezTo>
                    <a:close/>
                    <a:moveTo>
                      <a:pt x="48033" y="60771"/>
                    </a:moveTo>
                    <a:cubicBezTo>
                      <a:pt x="48033" y="60975"/>
                      <a:pt x="48033" y="61077"/>
                      <a:pt x="48136" y="61281"/>
                    </a:cubicBezTo>
                    <a:cubicBezTo>
                      <a:pt x="58539" y="60261"/>
                      <a:pt x="68943" y="59547"/>
                      <a:pt x="79244" y="58119"/>
                    </a:cubicBezTo>
                    <a:cubicBezTo>
                      <a:pt x="84956" y="57303"/>
                      <a:pt x="89954" y="54345"/>
                      <a:pt x="92504" y="48633"/>
                    </a:cubicBezTo>
                    <a:cubicBezTo>
                      <a:pt x="99848" y="32110"/>
                      <a:pt x="89342" y="10996"/>
                      <a:pt x="71697" y="7834"/>
                    </a:cubicBezTo>
                    <a:cubicBezTo>
                      <a:pt x="36916" y="1510"/>
                      <a:pt x="20801" y="25888"/>
                      <a:pt x="20087" y="54141"/>
                    </a:cubicBezTo>
                    <a:cubicBezTo>
                      <a:pt x="19984" y="58629"/>
                      <a:pt x="22738" y="60771"/>
                      <a:pt x="27226" y="60873"/>
                    </a:cubicBezTo>
                    <a:cubicBezTo>
                      <a:pt x="34060" y="60771"/>
                      <a:pt x="40996" y="60771"/>
                      <a:pt x="48033" y="60771"/>
                    </a:cubicBezTo>
                    <a:close/>
                  </a:path>
                </a:pathLst>
              </a:custGeom>
              <a:grpFill/>
              <a:ln w="10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xmlns="" id="{DE5BA7E2-82D1-D14B-92C2-1DF6258767F6}"/>
                </a:ext>
              </a:extLst>
            </p:cNvPr>
            <p:cNvGrpSpPr/>
            <p:nvPr/>
          </p:nvGrpSpPr>
          <p:grpSpPr>
            <a:xfrm>
              <a:off x="3403128" y="3057128"/>
              <a:ext cx="5484428" cy="746785"/>
              <a:chOff x="3403128" y="3057128"/>
              <a:chExt cx="5484428" cy="746785"/>
            </a:xfrm>
            <a:solidFill>
              <a:schemeClr val="bg1"/>
            </a:solidFill>
          </p:grpSpPr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xmlns="" id="{4CFD83B3-B9D3-C946-85D6-0FD75CBC7424}"/>
                  </a:ext>
                </a:extLst>
              </p:cNvPr>
              <p:cNvSpPr/>
              <p:nvPr/>
            </p:nvSpPr>
            <p:spPr>
              <a:xfrm>
                <a:off x="7266913" y="3231058"/>
                <a:ext cx="395259" cy="572855"/>
              </a:xfrm>
              <a:custGeom>
                <a:avLst/>
                <a:gdLst>
                  <a:gd name="connsiteX0" fmla="*/ 151508 w 213844"/>
                  <a:gd name="connsiteY0" fmla="*/ 6525 h 309928"/>
                  <a:gd name="connsiteX1" fmla="*/ 151508 w 213844"/>
                  <a:gd name="connsiteY1" fmla="*/ 29871 h 309928"/>
                  <a:gd name="connsiteX2" fmla="*/ 150589 w 213844"/>
                  <a:gd name="connsiteY2" fmla="*/ 29871 h 309928"/>
                  <a:gd name="connsiteX3" fmla="*/ 90904 w 213844"/>
                  <a:gd name="connsiteY3" fmla="*/ 0 h 309928"/>
                  <a:gd name="connsiteX4" fmla="*/ 0 w 213844"/>
                  <a:gd name="connsiteY4" fmla="*/ 109902 h 309928"/>
                  <a:gd name="connsiteX5" fmla="*/ 90904 w 213844"/>
                  <a:gd name="connsiteY5" fmla="*/ 219805 h 309928"/>
                  <a:gd name="connsiteX6" fmla="*/ 150589 w 213844"/>
                  <a:gd name="connsiteY6" fmla="*/ 189933 h 309928"/>
                  <a:gd name="connsiteX7" fmla="*/ 151508 w 213844"/>
                  <a:gd name="connsiteY7" fmla="*/ 189933 h 309928"/>
                  <a:gd name="connsiteX8" fmla="*/ 151508 w 213844"/>
                  <a:gd name="connsiteY8" fmla="*/ 214707 h 309928"/>
                  <a:gd name="connsiteX9" fmla="*/ 105290 w 213844"/>
                  <a:gd name="connsiteY9" fmla="*/ 263337 h 309928"/>
                  <a:gd name="connsiteX10" fmla="*/ 57746 w 213844"/>
                  <a:gd name="connsiteY10" fmla="*/ 236932 h 309928"/>
                  <a:gd name="connsiteX11" fmla="*/ 15712 w 213844"/>
                  <a:gd name="connsiteY11" fmla="*/ 261604 h 309928"/>
                  <a:gd name="connsiteX12" fmla="*/ 107331 w 213844"/>
                  <a:gd name="connsiteY12" fmla="*/ 309929 h 309928"/>
                  <a:gd name="connsiteX13" fmla="*/ 213845 w 213844"/>
                  <a:gd name="connsiteY13" fmla="*/ 199517 h 309928"/>
                  <a:gd name="connsiteX14" fmla="*/ 213845 w 213844"/>
                  <a:gd name="connsiteY14" fmla="*/ 6525 h 309928"/>
                  <a:gd name="connsiteX15" fmla="*/ 151508 w 213844"/>
                  <a:gd name="connsiteY15" fmla="*/ 6525 h 309928"/>
                  <a:gd name="connsiteX16" fmla="*/ 109473 w 213844"/>
                  <a:gd name="connsiteY16" fmla="*/ 172908 h 309928"/>
                  <a:gd name="connsiteX17" fmla="*/ 67337 w 213844"/>
                  <a:gd name="connsiteY17" fmla="*/ 109902 h 309928"/>
                  <a:gd name="connsiteX18" fmla="*/ 109473 w 213844"/>
                  <a:gd name="connsiteY18" fmla="*/ 46897 h 309928"/>
                  <a:gd name="connsiteX19" fmla="*/ 151609 w 213844"/>
                  <a:gd name="connsiteY19" fmla="*/ 109902 h 309928"/>
                  <a:gd name="connsiteX20" fmla="*/ 109473 w 213844"/>
                  <a:gd name="connsiteY20" fmla="*/ 172908 h 309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13844" h="309928">
                    <a:moveTo>
                      <a:pt x="151508" y="6525"/>
                    </a:moveTo>
                    <a:lnTo>
                      <a:pt x="151508" y="29871"/>
                    </a:lnTo>
                    <a:lnTo>
                      <a:pt x="150589" y="29871"/>
                    </a:lnTo>
                    <a:cubicBezTo>
                      <a:pt x="146814" y="23143"/>
                      <a:pt x="131409" y="0"/>
                      <a:pt x="90904" y="0"/>
                    </a:cubicBezTo>
                    <a:cubicBezTo>
                      <a:pt x="24282" y="0"/>
                      <a:pt x="0" y="54441"/>
                      <a:pt x="0" y="109902"/>
                    </a:cubicBezTo>
                    <a:cubicBezTo>
                      <a:pt x="0" y="165465"/>
                      <a:pt x="24282" y="219805"/>
                      <a:pt x="90904" y="219805"/>
                    </a:cubicBezTo>
                    <a:cubicBezTo>
                      <a:pt x="132123" y="219805"/>
                      <a:pt x="147427" y="195744"/>
                      <a:pt x="150589" y="189933"/>
                    </a:cubicBezTo>
                    <a:lnTo>
                      <a:pt x="151508" y="189933"/>
                    </a:lnTo>
                    <a:lnTo>
                      <a:pt x="151508" y="214707"/>
                    </a:lnTo>
                    <a:cubicBezTo>
                      <a:pt x="151508" y="244681"/>
                      <a:pt x="130184" y="263337"/>
                      <a:pt x="105290" y="263337"/>
                    </a:cubicBezTo>
                    <a:cubicBezTo>
                      <a:pt x="76825" y="263337"/>
                      <a:pt x="61827" y="244375"/>
                      <a:pt x="57746" y="236932"/>
                    </a:cubicBezTo>
                    <a:cubicBezTo>
                      <a:pt x="52135" y="239787"/>
                      <a:pt x="15712" y="261604"/>
                      <a:pt x="15712" y="261604"/>
                    </a:cubicBezTo>
                    <a:cubicBezTo>
                      <a:pt x="20201" y="270780"/>
                      <a:pt x="38871" y="309929"/>
                      <a:pt x="107331" y="309929"/>
                    </a:cubicBezTo>
                    <a:cubicBezTo>
                      <a:pt x="179361" y="309929"/>
                      <a:pt x="213845" y="263949"/>
                      <a:pt x="213845" y="199517"/>
                    </a:cubicBezTo>
                    <a:lnTo>
                      <a:pt x="213845" y="6525"/>
                    </a:lnTo>
                    <a:lnTo>
                      <a:pt x="151508" y="6525"/>
                    </a:lnTo>
                    <a:close/>
                    <a:moveTo>
                      <a:pt x="109473" y="172908"/>
                    </a:moveTo>
                    <a:cubicBezTo>
                      <a:pt x="73866" y="172908"/>
                      <a:pt x="67337" y="138041"/>
                      <a:pt x="67337" y="109902"/>
                    </a:cubicBezTo>
                    <a:cubicBezTo>
                      <a:pt x="67337" y="77788"/>
                      <a:pt x="76315" y="46897"/>
                      <a:pt x="109473" y="46897"/>
                    </a:cubicBezTo>
                    <a:cubicBezTo>
                      <a:pt x="142427" y="46897"/>
                      <a:pt x="151609" y="77890"/>
                      <a:pt x="151609" y="109902"/>
                    </a:cubicBezTo>
                    <a:cubicBezTo>
                      <a:pt x="151508" y="138143"/>
                      <a:pt x="144264" y="172908"/>
                      <a:pt x="109473" y="172908"/>
                    </a:cubicBez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Freeform 118">
                <a:extLst>
                  <a:ext uri="{FF2B5EF4-FFF2-40B4-BE49-F238E27FC236}">
                    <a16:creationId xmlns:a16="http://schemas.microsoft.com/office/drawing/2014/main" xmlns="" id="{D5F94B17-6AF4-EF4A-A658-321FC0E9E9E4}"/>
                  </a:ext>
                </a:extLst>
              </p:cNvPr>
              <p:cNvSpPr/>
              <p:nvPr/>
            </p:nvSpPr>
            <p:spPr>
              <a:xfrm>
                <a:off x="4995108" y="3142113"/>
                <a:ext cx="205927" cy="515004"/>
              </a:xfrm>
              <a:custGeom>
                <a:avLst/>
                <a:gdLst>
                  <a:gd name="connsiteX0" fmla="*/ 0 w 111411"/>
                  <a:gd name="connsiteY0" fmla="*/ 0 h 278629"/>
                  <a:gd name="connsiteX1" fmla="*/ 62337 w 111411"/>
                  <a:gd name="connsiteY1" fmla="*/ 0 h 278629"/>
                  <a:gd name="connsiteX2" fmla="*/ 62337 w 111411"/>
                  <a:gd name="connsiteY2" fmla="*/ 54645 h 278629"/>
                  <a:gd name="connsiteX3" fmla="*/ 111412 w 111411"/>
                  <a:gd name="connsiteY3" fmla="*/ 54645 h 278629"/>
                  <a:gd name="connsiteX4" fmla="*/ 111412 w 111411"/>
                  <a:gd name="connsiteY4" fmla="*/ 97974 h 278629"/>
                  <a:gd name="connsiteX5" fmla="*/ 62337 w 111411"/>
                  <a:gd name="connsiteY5" fmla="*/ 97974 h 278629"/>
                  <a:gd name="connsiteX6" fmla="*/ 62337 w 111411"/>
                  <a:gd name="connsiteY6" fmla="*/ 204206 h 278629"/>
                  <a:gd name="connsiteX7" fmla="*/ 92537 w 111411"/>
                  <a:gd name="connsiteY7" fmla="*/ 236015 h 278629"/>
                  <a:gd name="connsiteX8" fmla="*/ 110085 w 111411"/>
                  <a:gd name="connsiteY8" fmla="*/ 234587 h 278629"/>
                  <a:gd name="connsiteX9" fmla="*/ 110085 w 111411"/>
                  <a:gd name="connsiteY9" fmla="*/ 272105 h 278629"/>
                  <a:gd name="connsiteX10" fmla="*/ 66929 w 111411"/>
                  <a:gd name="connsiteY10" fmla="*/ 278630 h 278629"/>
                  <a:gd name="connsiteX11" fmla="*/ 0 w 111411"/>
                  <a:gd name="connsiteY11" fmla="*/ 204920 h 278629"/>
                  <a:gd name="connsiteX12" fmla="*/ 0 w 111411"/>
                  <a:gd name="connsiteY12" fmla="*/ 0 h 278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411" h="278629">
                    <a:moveTo>
                      <a:pt x="0" y="0"/>
                    </a:moveTo>
                    <a:lnTo>
                      <a:pt x="62337" y="0"/>
                    </a:lnTo>
                    <a:lnTo>
                      <a:pt x="62337" y="54645"/>
                    </a:lnTo>
                    <a:lnTo>
                      <a:pt x="111412" y="54645"/>
                    </a:lnTo>
                    <a:lnTo>
                      <a:pt x="111412" y="97974"/>
                    </a:lnTo>
                    <a:lnTo>
                      <a:pt x="62337" y="97974"/>
                    </a:lnTo>
                    <a:lnTo>
                      <a:pt x="62337" y="204206"/>
                    </a:lnTo>
                    <a:cubicBezTo>
                      <a:pt x="62337" y="222965"/>
                      <a:pt x="73662" y="236015"/>
                      <a:pt x="92537" y="236015"/>
                    </a:cubicBezTo>
                    <a:cubicBezTo>
                      <a:pt x="102637" y="236015"/>
                      <a:pt x="108351" y="234995"/>
                      <a:pt x="110085" y="234587"/>
                    </a:cubicBezTo>
                    <a:lnTo>
                      <a:pt x="110085" y="272105"/>
                    </a:lnTo>
                    <a:cubicBezTo>
                      <a:pt x="106923" y="273125"/>
                      <a:pt x="89884" y="278630"/>
                      <a:pt x="66929" y="278630"/>
                    </a:cubicBezTo>
                    <a:cubicBezTo>
                      <a:pt x="16120" y="278630"/>
                      <a:pt x="0" y="246210"/>
                      <a:pt x="0" y="204920"/>
                    </a:cubicBezTo>
                    <a:lnTo>
                      <a:pt x="0" y="0"/>
                    </a:lnTo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xmlns="" id="{5604F7D3-9779-2B49-AC36-90B6E7386DBD}"/>
                  </a:ext>
                </a:extLst>
              </p:cNvPr>
              <p:cNvSpPr/>
              <p:nvPr/>
            </p:nvSpPr>
            <p:spPr>
              <a:xfrm>
                <a:off x="5944979" y="3231058"/>
                <a:ext cx="376402" cy="414189"/>
              </a:xfrm>
              <a:custGeom>
                <a:avLst/>
                <a:gdLst>
                  <a:gd name="connsiteX0" fmla="*/ 62337 w 203642"/>
                  <a:gd name="connsiteY0" fmla="*/ 6525 h 224086"/>
                  <a:gd name="connsiteX1" fmla="*/ 0 w 203642"/>
                  <a:gd name="connsiteY1" fmla="*/ 6525 h 224086"/>
                  <a:gd name="connsiteX2" fmla="*/ 0 w 203642"/>
                  <a:gd name="connsiteY2" fmla="*/ 224087 h 224086"/>
                  <a:gd name="connsiteX3" fmla="*/ 62746 w 203642"/>
                  <a:gd name="connsiteY3" fmla="*/ 224087 h 224086"/>
                  <a:gd name="connsiteX4" fmla="*/ 62746 w 203642"/>
                  <a:gd name="connsiteY4" fmla="*/ 93182 h 224086"/>
                  <a:gd name="connsiteX5" fmla="*/ 101515 w 203642"/>
                  <a:gd name="connsiteY5" fmla="*/ 49752 h 224086"/>
                  <a:gd name="connsiteX6" fmla="*/ 140897 w 203642"/>
                  <a:gd name="connsiteY6" fmla="*/ 93182 h 224086"/>
                  <a:gd name="connsiteX7" fmla="*/ 140897 w 203642"/>
                  <a:gd name="connsiteY7" fmla="*/ 224087 h 224086"/>
                  <a:gd name="connsiteX8" fmla="*/ 203643 w 203642"/>
                  <a:gd name="connsiteY8" fmla="*/ 224087 h 224086"/>
                  <a:gd name="connsiteX9" fmla="*/ 203643 w 203642"/>
                  <a:gd name="connsiteY9" fmla="*/ 78604 h 224086"/>
                  <a:gd name="connsiteX10" fmla="*/ 125593 w 203642"/>
                  <a:gd name="connsiteY10" fmla="*/ 0 h 224086"/>
                  <a:gd name="connsiteX11" fmla="*/ 63154 w 203642"/>
                  <a:gd name="connsiteY11" fmla="*/ 32930 h 224086"/>
                  <a:gd name="connsiteX12" fmla="*/ 62235 w 203642"/>
                  <a:gd name="connsiteY12" fmla="*/ 32930 h 224086"/>
                  <a:gd name="connsiteX13" fmla="*/ 62337 w 203642"/>
                  <a:gd name="connsiteY13" fmla="*/ 6525 h 224086"/>
                  <a:gd name="connsiteX14" fmla="*/ 62337 w 203642"/>
                  <a:gd name="connsiteY14" fmla="*/ 6525 h 224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03642" h="224086">
                    <a:moveTo>
                      <a:pt x="62337" y="6525"/>
                    </a:moveTo>
                    <a:lnTo>
                      <a:pt x="0" y="6525"/>
                    </a:lnTo>
                    <a:lnTo>
                      <a:pt x="0" y="224087"/>
                    </a:lnTo>
                    <a:lnTo>
                      <a:pt x="62746" y="224087"/>
                    </a:lnTo>
                    <a:lnTo>
                      <a:pt x="62746" y="93182"/>
                    </a:lnTo>
                    <a:cubicBezTo>
                      <a:pt x="62746" y="67083"/>
                      <a:pt x="76723" y="49752"/>
                      <a:pt x="101515" y="49752"/>
                    </a:cubicBezTo>
                    <a:cubicBezTo>
                      <a:pt x="129572" y="49752"/>
                      <a:pt x="140897" y="70346"/>
                      <a:pt x="140897" y="93182"/>
                    </a:cubicBezTo>
                    <a:lnTo>
                      <a:pt x="140897" y="224087"/>
                    </a:lnTo>
                    <a:lnTo>
                      <a:pt x="203643" y="224087"/>
                    </a:lnTo>
                    <a:lnTo>
                      <a:pt x="203643" y="78604"/>
                    </a:lnTo>
                    <a:cubicBezTo>
                      <a:pt x="203643" y="33644"/>
                      <a:pt x="178544" y="0"/>
                      <a:pt x="125593" y="0"/>
                    </a:cubicBezTo>
                    <a:cubicBezTo>
                      <a:pt x="82436" y="0"/>
                      <a:pt x="67337" y="25691"/>
                      <a:pt x="63154" y="32930"/>
                    </a:cubicBezTo>
                    <a:lnTo>
                      <a:pt x="62235" y="32930"/>
                    </a:lnTo>
                    <a:lnTo>
                      <a:pt x="62337" y="6525"/>
                    </a:lnTo>
                    <a:lnTo>
                      <a:pt x="62337" y="6525"/>
                    </a:ln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xmlns="" id="{4D1B8D65-9C29-AC4E-9D30-CEF88DD1811A}"/>
                  </a:ext>
                </a:extLst>
              </p:cNvPr>
              <p:cNvSpPr/>
              <p:nvPr/>
            </p:nvSpPr>
            <p:spPr>
              <a:xfrm>
                <a:off x="5662677" y="3231058"/>
                <a:ext cx="242888" cy="414189"/>
              </a:xfrm>
              <a:custGeom>
                <a:avLst/>
                <a:gdLst>
                  <a:gd name="connsiteX0" fmla="*/ 131409 w 131408"/>
                  <a:gd name="connsiteY0" fmla="*/ 0 h 224086"/>
                  <a:gd name="connsiteX1" fmla="*/ 57134 w 131408"/>
                  <a:gd name="connsiteY1" fmla="*/ 41902 h 224086"/>
                  <a:gd name="connsiteX2" fmla="*/ 56216 w 131408"/>
                  <a:gd name="connsiteY2" fmla="*/ 41902 h 224086"/>
                  <a:gd name="connsiteX3" fmla="*/ 56216 w 131408"/>
                  <a:gd name="connsiteY3" fmla="*/ 6525 h 224086"/>
                  <a:gd name="connsiteX4" fmla="*/ 0 w 131408"/>
                  <a:gd name="connsiteY4" fmla="*/ 6525 h 224086"/>
                  <a:gd name="connsiteX5" fmla="*/ 0 w 131408"/>
                  <a:gd name="connsiteY5" fmla="*/ 224087 h 224086"/>
                  <a:gd name="connsiteX6" fmla="*/ 62746 w 131408"/>
                  <a:gd name="connsiteY6" fmla="*/ 224087 h 224086"/>
                  <a:gd name="connsiteX7" fmla="*/ 62746 w 131408"/>
                  <a:gd name="connsiteY7" fmla="*/ 116121 h 224086"/>
                  <a:gd name="connsiteX8" fmla="*/ 131307 w 131408"/>
                  <a:gd name="connsiteY8" fmla="*/ 50058 h 224086"/>
                  <a:gd name="connsiteX9" fmla="*/ 131307 w 131408"/>
                  <a:gd name="connsiteY9" fmla="*/ 0 h 224086"/>
                  <a:gd name="connsiteX10" fmla="*/ 131409 w 131408"/>
                  <a:gd name="connsiteY10" fmla="*/ 0 h 224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1408" h="224086">
                    <a:moveTo>
                      <a:pt x="131409" y="0"/>
                    </a:moveTo>
                    <a:cubicBezTo>
                      <a:pt x="74785" y="0"/>
                      <a:pt x="61521" y="31808"/>
                      <a:pt x="57134" y="41902"/>
                    </a:cubicBezTo>
                    <a:lnTo>
                      <a:pt x="56216" y="41902"/>
                    </a:lnTo>
                    <a:lnTo>
                      <a:pt x="56216" y="6525"/>
                    </a:lnTo>
                    <a:lnTo>
                      <a:pt x="0" y="6525"/>
                    </a:lnTo>
                    <a:lnTo>
                      <a:pt x="0" y="224087"/>
                    </a:lnTo>
                    <a:lnTo>
                      <a:pt x="62746" y="224087"/>
                    </a:lnTo>
                    <a:lnTo>
                      <a:pt x="62746" y="116121"/>
                    </a:lnTo>
                    <a:cubicBezTo>
                      <a:pt x="62746" y="69326"/>
                      <a:pt x="93965" y="50058"/>
                      <a:pt x="131307" y="50058"/>
                    </a:cubicBezTo>
                    <a:lnTo>
                      <a:pt x="131307" y="0"/>
                    </a:lnTo>
                    <a:lnTo>
                      <a:pt x="131409" y="0"/>
                    </a:ln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xmlns="" id="{92CE31F1-88DA-5C48-953E-04EEAD1F6CD5}"/>
                  </a:ext>
                </a:extLst>
              </p:cNvPr>
              <p:cNvSpPr/>
              <p:nvPr/>
            </p:nvSpPr>
            <p:spPr>
              <a:xfrm>
                <a:off x="4599848" y="3231058"/>
                <a:ext cx="347172" cy="426250"/>
              </a:xfrm>
              <a:custGeom>
                <a:avLst/>
                <a:gdLst>
                  <a:gd name="connsiteX0" fmla="*/ 142121 w 187828"/>
                  <a:gd name="connsiteY0" fmla="*/ 67695 h 230611"/>
                  <a:gd name="connsiteX1" fmla="*/ 182319 w 187828"/>
                  <a:gd name="connsiteY1" fmla="*/ 40576 h 230611"/>
                  <a:gd name="connsiteX2" fmla="*/ 93251 w 187828"/>
                  <a:gd name="connsiteY2" fmla="*/ 0 h 230611"/>
                  <a:gd name="connsiteX3" fmla="*/ 7856 w 187828"/>
                  <a:gd name="connsiteY3" fmla="*/ 66370 h 230611"/>
                  <a:gd name="connsiteX4" fmla="*/ 68153 w 187828"/>
                  <a:gd name="connsiteY4" fmla="*/ 134472 h 230611"/>
                  <a:gd name="connsiteX5" fmla="*/ 95292 w 187828"/>
                  <a:gd name="connsiteY5" fmla="*/ 142730 h 230611"/>
                  <a:gd name="connsiteX6" fmla="*/ 125287 w 187828"/>
                  <a:gd name="connsiteY6" fmla="*/ 165873 h 230611"/>
                  <a:gd name="connsiteX7" fmla="*/ 89680 w 187828"/>
                  <a:gd name="connsiteY7" fmla="*/ 185753 h 230611"/>
                  <a:gd name="connsiteX8" fmla="*/ 42034 w 187828"/>
                  <a:gd name="connsiteY8" fmla="*/ 160572 h 230611"/>
                  <a:gd name="connsiteX9" fmla="*/ 0 w 187828"/>
                  <a:gd name="connsiteY9" fmla="*/ 184122 h 230611"/>
                  <a:gd name="connsiteX10" fmla="*/ 93557 w 187828"/>
                  <a:gd name="connsiteY10" fmla="*/ 230611 h 230611"/>
                  <a:gd name="connsiteX11" fmla="*/ 187829 w 187828"/>
                  <a:gd name="connsiteY11" fmla="*/ 161489 h 230611"/>
                  <a:gd name="connsiteX12" fmla="*/ 126001 w 187828"/>
                  <a:gd name="connsiteY12" fmla="*/ 92877 h 230611"/>
                  <a:gd name="connsiteX13" fmla="*/ 101617 w 187828"/>
                  <a:gd name="connsiteY13" fmla="*/ 85434 h 230611"/>
                  <a:gd name="connsiteX14" fmla="*/ 70397 w 187828"/>
                  <a:gd name="connsiteY14" fmla="*/ 62292 h 230611"/>
                  <a:gd name="connsiteX15" fmla="*/ 98965 w 187828"/>
                  <a:gd name="connsiteY15" fmla="*/ 44960 h 230611"/>
                  <a:gd name="connsiteX16" fmla="*/ 142121 w 187828"/>
                  <a:gd name="connsiteY16" fmla="*/ 67695 h 23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87828" h="230611">
                    <a:moveTo>
                      <a:pt x="142121" y="67695"/>
                    </a:moveTo>
                    <a:lnTo>
                      <a:pt x="182319" y="40576"/>
                    </a:lnTo>
                    <a:cubicBezTo>
                      <a:pt x="177116" y="31808"/>
                      <a:pt x="155793" y="0"/>
                      <a:pt x="93251" y="0"/>
                    </a:cubicBezTo>
                    <a:cubicBezTo>
                      <a:pt x="46626" y="0"/>
                      <a:pt x="7856" y="23958"/>
                      <a:pt x="7856" y="66370"/>
                    </a:cubicBezTo>
                    <a:cubicBezTo>
                      <a:pt x="7856" y="105926"/>
                      <a:pt x="36525" y="124685"/>
                      <a:pt x="68153" y="134472"/>
                    </a:cubicBezTo>
                    <a:cubicBezTo>
                      <a:pt x="77539" y="137327"/>
                      <a:pt x="86926" y="140080"/>
                      <a:pt x="95292" y="142730"/>
                    </a:cubicBezTo>
                    <a:cubicBezTo>
                      <a:pt x="112228" y="148134"/>
                      <a:pt x="125287" y="152823"/>
                      <a:pt x="125287" y="165873"/>
                    </a:cubicBezTo>
                    <a:cubicBezTo>
                      <a:pt x="125287" y="177495"/>
                      <a:pt x="112330" y="185753"/>
                      <a:pt x="89680" y="185753"/>
                    </a:cubicBezTo>
                    <a:cubicBezTo>
                      <a:pt x="60399" y="185753"/>
                      <a:pt x="46932" y="168014"/>
                      <a:pt x="42034" y="160572"/>
                    </a:cubicBezTo>
                    <a:lnTo>
                      <a:pt x="0" y="184122"/>
                    </a:lnTo>
                    <a:cubicBezTo>
                      <a:pt x="4081" y="194317"/>
                      <a:pt x="26833" y="230611"/>
                      <a:pt x="93557" y="230611"/>
                    </a:cubicBezTo>
                    <a:cubicBezTo>
                      <a:pt x="144468" y="230611"/>
                      <a:pt x="187829" y="209202"/>
                      <a:pt x="187829" y="161489"/>
                    </a:cubicBezTo>
                    <a:cubicBezTo>
                      <a:pt x="187829" y="121729"/>
                      <a:pt x="159466" y="103174"/>
                      <a:pt x="126001" y="92877"/>
                    </a:cubicBezTo>
                    <a:cubicBezTo>
                      <a:pt x="117533" y="90328"/>
                      <a:pt x="109167" y="87677"/>
                      <a:pt x="101617" y="85434"/>
                    </a:cubicBezTo>
                    <a:cubicBezTo>
                      <a:pt x="86415" y="80847"/>
                      <a:pt x="70397" y="76667"/>
                      <a:pt x="70397" y="62292"/>
                    </a:cubicBezTo>
                    <a:cubicBezTo>
                      <a:pt x="70397" y="51689"/>
                      <a:pt x="80498" y="44960"/>
                      <a:pt x="98965" y="44960"/>
                    </a:cubicBezTo>
                    <a:cubicBezTo>
                      <a:pt x="128042" y="44960"/>
                      <a:pt x="137938" y="61578"/>
                      <a:pt x="142121" y="67695"/>
                    </a:cubicBez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xmlns="" id="{3945867D-030D-E14E-BD23-93109253EBA0}"/>
                  </a:ext>
                </a:extLst>
              </p:cNvPr>
              <p:cNvSpPr/>
              <p:nvPr/>
            </p:nvSpPr>
            <p:spPr>
              <a:xfrm>
                <a:off x="3403128" y="3066926"/>
                <a:ext cx="807115" cy="578321"/>
              </a:xfrm>
              <a:custGeom>
                <a:avLst/>
                <a:gdLst>
                  <a:gd name="connsiteX0" fmla="*/ 375657 w 436668"/>
                  <a:gd name="connsiteY0" fmla="*/ 0 h 312885"/>
                  <a:gd name="connsiteX1" fmla="*/ 318727 w 436668"/>
                  <a:gd name="connsiteY1" fmla="*/ 222965 h 312885"/>
                  <a:gd name="connsiteX2" fmla="*/ 261797 w 436668"/>
                  <a:gd name="connsiteY2" fmla="*/ 0 h 312885"/>
                  <a:gd name="connsiteX3" fmla="*/ 183442 w 436668"/>
                  <a:gd name="connsiteY3" fmla="*/ 0 h 312885"/>
                  <a:gd name="connsiteX4" fmla="*/ 124981 w 436668"/>
                  <a:gd name="connsiteY4" fmla="*/ 229388 h 312885"/>
                  <a:gd name="connsiteX5" fmla="*/ 66418 w 436668"/>
                  <a:gd name="connsiteY5" fmla="*/ 0 h 312885"/>
                  <a:gd name="connsiteX6" fmla="*/ 0 w 436668"/>
                  <a:gd name="connsiteY6" fmla="*/ 0 h 312885"/>
                  <a:gd name="connsiteX7" fmla="*/ 80906 w 436668"/>
                  <a:gd name="connsiteY7" fmla="*/ 312885 h 312885"/>
                  <a:gd name="connsiteX8" fmla="*/ 164057 w 436668"/>
                  <a:gd name="connsiteY8" fmla="*/ 312885 h 312885"/>
                  <a:gd name="connsiteX9" fmla="*/ 220681 w 436668"/>
                  <a:gd name="connsiteY9" fmla="*/ 91144 h 312885"/>
                  <a:gd name="connsiteX10" fmla="*/ 277305 w 436668"/>
                  <a:gd name="connsiteY10" fmla="*/ 312885 h 312885"/>
                  <a:gd name="connsiteX11" fmla="*/ 355762 w 436668"/>
                  <a:gd name="connsiteY11" fmla="*/ 312885 h 312885"/>
                  <a:gd name="connsiteX12" fmla="*/ 436668 w 436668"/>
                  <a:gd name="connsiteY12" fmla="*/ 0 h 312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36668" h="312885">
                    <a:moveTo>
                      <a:pt x="375657" y="0"/>
                    </a:moveTo>
                    <a:lnTo>
                      <a:pt x="318727" y="222965"/>
                    </a:lnTo>
                    <a:lnTo>
                      <a:pt x="261797" y="0"/>
                    </a:lnTo>
                    <a:lnTo>
                      <a:pt x="183442" y="0"/>
                    </a:lnTo>
                    <a:lnTo>
                      <a:pt x="124981" y="229388"/>
                    </a:lnTo>
                    <a:lnTo>
                      <a:pt x="66418" y="0"/>
                    </a:lnTo>
                    <a:lnTo>
                      <a:pt x="0" y="0"/>
                    </a:lnTo>
                    <a:lnTo>
                      <a:pt x="80906" y="312885"/>
                    </a:lnTo>
                    <a:lnTo>
                      <a:pt x="164057" y="312885"/>
                    </a:lnTo>
                    <a:lnTo>
                      <a:pt x="220681" y="91144"/>
                    </a:lnTo>
                    <a:lnTo>
                      <a:pt x="277305" y="312885"/>
                    </a:lnTo>
                    <a:lnTo>
                      <a:pt x="355762" y="312885"/>
                    </a:lnTo>
                    <a:lnTo>
                      <a:pt x="436668" y="0"/>
                    </a:ln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xmlns="" id="{689588AF-4881-F246-ADFD-6F0EE2C5FE41}"/>
                  </a:ext>
                </a:extLst>
              </p:cNvPr>
              <p:cNvSpPr/>
              <p:nvPr/>
            </p:nvSpPr>
            <p:spPr>
              <a:xfrm>
                <a:off x="4175923" y="3231058"/>
                <a:ext cx="400162" cy="426250"/>
              </a:xfrm>
              <a:custGeom>
                <a:avLst/>
                <a:gdLst>
                  <a:gd name="connsiteX0" fmla="*/ 216396 w 216497"/>
                  <a:gd name="connsiteY0" fmla="*/ 115306 h 230611"/>
                  <a:gd name="connsiteX1" fmla="*/ 108351 w 216497"/>
                  <a:gd name="connsiteY1" fmla="*/ 0 h 230611"/>
                  <a:gd name="connsiteX2" fmla="*/ 0 w 216497"/>
                  <a:gd name="connsiteY2" fmla="*/ 115306 h 230611"/>
                  <a:gd name="connsiteX3" fmla="*/ 111004 w 216497"/>
                  <a:gd name="connsiteY3" fmla="*/ 230611 h 230611"/>
                  <a:gd name="connsiteX4" fmla="*/ 201194 w 216497"/>
                  <a:gd name="connsiteY4" fmla="*/ 182287 h 230611"/>
                  <a:gd name="connsiteX5" fmla="*/ 158955 w 216497"/>
                  <a:gd name="connsiteY5" fmla="*/ 158023 h 230611"/>
                  <a:gd name="connsiteX6" fmla="*/ 111310 w 216497"/>
                  <a:gd name="connsiteY6" fmla="*/ 185753 h 230611"/>
                  <a:gd name="connsiteX7" fmla="*/ 62542 w 216497"/>
                  <a:gd name="connsiteY7" fmla="*/ 134472 h 230611"/>
                  <a:gd name="connsiteX8" fmla="*/ 216498 w 216497"/>
                  <a:gd name="connsiteY8" fmla="*/ 134472 h 230611"/>
                  <a:gd name="connsiteX9" fmla="*/ 216396 w 216497"/>
                  <a:gd name="connsiteY9" fmla="*/ 115306 h 230611"/>
                  <a:gd name="connsiteX10" fmla="*/ 62440 w 216497"/>
                  <a:gd name="connsiteY10" fmla="*/ 91042 h 230611"/>
                  <a:gd name="connsiteX11" fmla="*/ 108351 w 216497"/>
                  <a:gd name="connsiteY11" fmla="*/ 44756 h 230611"/>
                  <a:gd name="connsiteX12" fmla="*/ 153752 w 216497"/>
                  <a:gd name="connsiteY12" fmla="*/ 91042 h 230611"/>
                  <a:gd name="connsiteX13" fmla="*/ 62440 w 216497"/>
                  <a:gd name="connsiteY13" fmla="*/ 91042 h 23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16497" h="230611">
                    <a:moveTo>
                      <a:pt x="216396" y="115306"/>
                    </a:moveTo>
                    <a:cubicBezTo>
                      <a:pt x="216396" y="58214"/>
                      <a:pt x="182217" y="0"/>
                      <a:pt x="108351" y="0"/>
                    </a:cubicBezTo>
                    <a:cubicBezTo>
                      <a:pt x="41932" y="0"/>
                      <a:pt x="0" y="49854"/>
                      <a:pt x="0" y="115306"/>
                    </a:cubicBezTo>
                    <a:cubicBezTo>
                      <a:pt x="0" y="179738"/>
                      <a:pt x="41218" y="230611"/>
                      <a:pt x="111004" y="230611"/>
                    </a:cubicBezTo>
                    <a:cubicBezTo>
                      <a:pt x="172219" y="230611"/>
                      <a:pt x="195583" y="194215"/>
                      <a:pt x="201194" y="182287"/>
                    </a:cubicBezTo>
                    <a:lnTo>
                      <a:pt x="158955" y="158023"/>
                    </a:lnTo>
                    <a:cubicBezTo>
                      <a:pt x="155997" y="163426"/>
                      <a:pt x="145386" y="185753"/>
                      <a:pt x="111310" y="185753"/>
                    </a:cubicBezTo>
                    <a:cubicBezTo>
                      <a:pt x="83865" y="185753"/>
                      <a:pt x="64480" y="164344"/>
                      <a:pt x="62542" y="134472"/>
                    </a:cubicBezTo>
                    <a:lnTo>
                      <a:pt x="216498" y="134472"/>
                    </a:lnTo>
                    <a:cubicBezTo>
                      <a:pt x="216396" y="134370"/>
                      <a:pt x="216396" y="115612"/>
                      <a:pt x="216396" y="115306"/>
                    </a:cubicBezTo>
                    <a:close/>
                    <a:moveTo>
                      <a:pt x="62440" y="91042"/>
                    </a:moveTo>
                    <a:cubicBezTo>
                      <a:pt x="64888" y="66573"/>
                      <a:pt x="78355" y="44756"/>
                      <a:pt x="108351" y="44756"/>
                    </a:cubicBezTo>
                    <a:cubicBezTo>
                      <a:pt x="136510" y="44756"/>
                      <a:pt x="151406" y="64840"/>
                      <a:pt x="153752" y="91042"/>
                    </a:cubicBezTo>
                    <a:lnTo>
                      <a:pt x="62440" y="91042"/>
                    </a:ln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xmlns="" id="{BB9E8CDD-578A-D443-8EC9-FD195A5AE53A}"/>
                  </a:ext>
                </a:extLst>
              </p:cNvPr>
              <p:cNvSpPr/>
              <p:nvPr/>
            </p:nvSpPr>
            <p:spPr>
              <a:xfrm>
                <a:off x="5209711" y="3231058"/>
                <a:ext cx="399974" cy="426250"/>
              </a:xfrm>
              <a:custGeom>
                <a:avLst/>
                <a:gdLst>
                  <a:gd name="connsiteX0" fmla="*/ 216396 w 216395"/>
                  <a:gd name="connsiteY0" fmla="*/ 115306 h 230611"/>
                  <a:gd name="connsiteX1" fmla="*/ 108351 w 216395"/>
                  <a:gd name="connsiteY1" fmla="*/ 0 h 230611"/>
                  <a:gd name="connsiteX2" fmla="*/ 0 w 216395"/>
                  <a:gd name="connsiteY2" fmla="*/ 115306 h 230611"/>
                  <a:gd name="connsiteX3" fmla="*/ 111003 w 216395"/>
                  <a:gd name="connsiteY3" fmla="*/ 230611 h 230611"/>
                  <a:gd name="connsiteX4" fmla="*/ 201194 w 216395"/>
                  <a:gd name="connsiteY4" fmla="*/ 182287 h 230611"/>
                  <a:gd name="connsiteX5" fmla="*/ 158955 w 216395"/>
                  <a:gd name="connsiteY5" fmla="*/ 158023 h 230611"/>
                  <a:gd name="connsiteX6" fmla="*/ 111310 w 216395"/>
                  <a:gd name="connsiteY6" fmla="*/ 185753 h 230611"/>
                  <a:gd name="connsiteX7" fmla="*/ 62541 w 216395"/>
                  <a:gd name="connsiteY7" fmla="*/ 134472 h 230611"/>
                  <a:gd name="connsiteX8" fmla="*/ 216396 w 216395"/>
                  <a:gd name="connsiteY8" fmla="*/ 134472 h 230611"/>
                  <a:gd name="connsiteX9" fmla="*/ 216396 w 216395"/>
                  <a:gd name="connsiteY9" fmla="*/ 115306 h 230611"/>
                  <a:gd name="connsiteX10" fmla="*/ 62439 w 216395"/>
                  <a:gd name="connsiteY10" fmla="*/ 91042 h 230611"/>
                  <a:gd name="connsiteX11" fmla="*/ 108351 w 216395"/>
                  <a:gd name="connsiteY11" fmla="*/ 44756 h 230611"/>
                  <a:gd name="connsiteX12" fmla="*/ 153752 w 216395"/>
                  <a:gd name="connsiteY12" fmla="*/ 91042 h 230611"/>
                  <a:gd name="connsiteX13" fmla="*/ 62439 w 216395"/>
                  <a:gd name="connsiteY13" fmla="*/ 91042 h 23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16395" h="230611">
                    <a:moveTo>
                      <a:pt x="216396" y="115306"/>
                    </a:moveTo>
                    <a:cubicBezTo>
                      <a:pt x="216396" y="58214"/>
                      <a:pt x="182217" y="0"/>
                      <a:pt x="108351" y="0"/>
                    </a:cubicBezTo>
                    <a:cubicBezTo>
                      <a:pt x="41932" y="0"/>
                      <a:pt x="0" y="49854"/>
                      <a:pt x="0" y="115306"/>
                    </a:cubicBezTo>
                    <a:cubicBezTo>
                      <a:pt x="0" y="179738"/>
                      <a:pt x="41218" y="230611"/>
                      <a:pt x="111003" y="230611"/>
                    </a:cubicBezTo>
                    <a:cubicBezTo>
                      <a:pt x="172219" y="230611"/>
                      <a:pt x="195582" y="194215"/>
                      <a:pt x="201194" y="182287"/>
                    </a:cubicBezTo>
                    <a:lnTo>
                      <a:pt x="158955" y="158023"/>
                    </a:lnTo>
                    <a:cubicBezTo>
                      <a:pt x="155997" y="163426"/>
                      <a:pt x="145386" y="185753"/>
                      <a:pt x="111310" y="185753"/>
                    </a:cubicBezTo>
                    <a:cubicBezTo>
                      <a:pt x="83865" y="185753"/>
                      <a:pt x="64480" y="164344"/>
                      <a:pt x="62541" y="134472"/>
                    </a:cubicBezTo>
                    <a:lnTo>
                      <a:pt x="216396" y="134472"/>
                    </a:lnTo>
                    <a:cubicBezTo>
                      <a:pt x="216396" y="134370"/>
                      <a:pt x="216396" y="115612"/>
                      <a:pt x="216396" y="115306"/>
                    </a:cubicBezTo>
                    <a:close/>
                    <a:moveTo>
                      <a:pt x="62439" y="91042"/>
                    </a:moveTo>
                    <a:cubicBezTo>
                      <a:pt x="64888" y="66573"/>
                      <a:pt x="78355" y="44756"/>
                      <a:pt x="108351" y="44756"/>
                    </a:cubicBezTo>
                    <a:cubicBezTo>
                      <a:pt x="136510" y="44756"/>
                      <a:pt x="151406" y="64840"/>
                      <a:pt x="153752" y="91042"/>
                    </a:cubicBezTo>
                    <a:lnTo>
                      <a:pt x="62439" y="91042"/>
                    </a:ln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xmlns="" id="{697FA6A7-F21F-1F44-BFAA-8D45ED6BDC83}"/>
                  </a:ext>
                </a:extLst>
              </p:cNvPr>
              <p:cNvSpPr/>
              <p:nvPr/>
            </p:nvSpPr>
            <p:spPr>
              <a:xfrm>
                <a:off x="7934105" y="3142113"/>
                <a:ext cx="205927" cy="515004"/>
              </a:xfrm>
              <a:custGeom>
                <a:avLst/>
                <a:gdLst>
                  <a:gd name="connsiteX0" fmla="*/ 0 w 111411"/>
                  <a:gd name="connsiteY0" fmla="*/ 0 h 278629"/>
                  <a:gd name="connsiteX1" fmla="*/ 62337 w 111411"/>
                  <a:gd name="connsiteY1" fmla="*/ 0 h 278629"/>
                  <a:gd name="connsiteX2" fmla="*/ 62337 w 111411"/>
                  <a:gd name="connsiteY2" fmla="*/ 54645 h 278629"/>
                  <a:gd name="connsiteX3" fmla="*/ 111412 w 111411"/>
                  <a:gd name="connsiteY3" fmla="*/ 54645 h 278629"/>
                  <a:gd name="connsiteX4" fmla="*/ 111412 w 111411"/>
                  <a:gd name="connsiteY4" fmla="*/ 97974 h 278629"/>
                  <a:gd name="connsiteX5" fmla="*/ 62337 w 111411"/>
                  <a:gd name="connsiteY5" fmla="*/ 97974 h 278629"/>
                  <a:gd name="connsiteX6" fmla="*/ 62337 w 111411"/>
                  <a:gd name="connsiteY6" fmla="*/ 204206 h 278629"/>
                  <a:gd name="connsiteX7" fmla="*/ 92537 w 111411"/>
                  <a:gd name="connsiteY7" fmla="*/ 236015 h 278629"/>
                  <a:gd name="connsiteX8" fmla="*/ 110085 w 111411"/>
                  <a:gd name="connsiteY8" fmla="*/ 234587 h 278629"/>
                  <a:gd name="connsiteX9" fmla="*/ 110085 w 111411"/>
                  <a:gd name="connsiteY9" fmla="*/ 272105 h 278629"/>
                  <a:gd name="connsiteX10" fmla="*/ 66928 w 111411"/>
                  <a:gd name="connsiteY10" fmla="*/ 278630 h 278629"/>
                  <a:gd name="connsiteX11" fmla="*/ 0 w 111411"/>
                  <a:gd name="connsiteY11" fmla="*/ 204920 h 278629"/>
                  <a:gd name="connsiteX12" fmla="*/ 0 w 111411"/>
                  <a:gd name="connsiteY12" fmla="*/ 0 h 278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411" h="278629">
                    <a:moveTo>
                      <a:pt x="0" y="0"/>
                    </a:moveTo>
                    <a:lnTo>
                      <a:pt x="62337" y="0"/>
                    </a:lnTo>
                    <a:lnTo>
                      <a:pt x="62337" y="54645"/>
                    </a:lnTo>
                    <a:lnTo>
                      <a:pt x="111412" y="54645"/>
                    </a:lnTo>
                    <a:lnTo>
                      <a:pt x="111412" y="97974"/>
                    </a:lnTo>
                    <a:lnTo>
                      <a:pt x="62337" y="97974"/>
                    </a:lnTo>
                    <a:lnTo>
                      <a:pt x="62337" y="204206"/>
                    </a:lnTo>
                    <a:cubicBezTo>
                      <a:pt x="62337" y="222965"/>
                      <a:pt x="73662" y="236015"/>
                      <a:pt x="92537" y="236015"/>
                    </a:cubicBezTo>
                    <a:cubicBezTo>
                      <a:pt x="102637" y="236015"/>
                      <a:pt x="108351" y="234995"/>
                      <a:pt x="110085" y="234587"/>
                    </a:cubicBezTo>
                    <a:lnTo>
                      <a:pt x="110085" y="272105"/>
                    </a:lnTo>
                    <a:cubicBezTo>
                      <a:pt x="106922" y="273125"/>
                      <a:pt x="89884" y="278630"/>
                      <a:pt x="66928" y="278630"/>
                    </a:cubicBezTo>
                    <a:cubicBezTo>
                      <a:pt x="16120" y="278630"/>
                      <a:pt x="0" y="246210"/>
                      <a:pt x="0" y="204920"/>
                    </a:cubicBezTo>
                    <a:lnTo>
                      <a:pt x="0" y="0"/>
                    </a:lnTo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xmlns="" id="{42256096-9CE9-A24A-B683-B92E2FD27296}"/>
                  </a:ext>
                </a:extLst>
              </p:cNvPr>
              <p:cNvSpPr/>
              <p:nvPr/>
            </p:nvSpPr>
            <p:spPr>
              <a:xfrm>
                <a:off x="6542961" y="3066926"/>
                <a:ext cx="490303" cy="578321"/>
              </a:xfrm>
              <a:custGeom>
                <a:avLst/>
                <a:gdLst>
                  <a:gd name="connsiteX0" fmla="*/ 106820 w 265265"/>
                  <a:gd name="connsiteY0" fmla="*/ 0 h 312885"/>
                  <a:gd name="connsiteX1" fmla="*/ 0 w 265265"/>
                  <a:gd name="connsiteY1" fmla="*/ 0 h 312885"/>
                  <a:gd name="connsiteX2" fmla="*/ 0 w 265265"/>
                  <a:gd name="connsiteY2" fmla="*/ 312885 h 312885"/>
                  <a:gd name="connsiteX3" fmla="*/ 106820 w 265265"/>
                  <a:gd name="connsiteY3" fmla="*/ 312885 h 312885"/>
                  <a:gd name="connsiteX4" fmla="*/ 265266 w 265265"/>
                  <a:gd name="connsiteY4" fmla="*/ 156392 h 312885"/>
                  <a:gd name="connsiteX5" fmla="*/ 106820 w 265265"/>
                  <a:gd name="connsiteY5" fmla="*/ 0 h 312885"/>
                  <a:gd name="connsiteX6" fmla="*/ 102841 w 265265"/>
                  <a:gd name="connsiteY6" fmla="*/ 260891 h 312885"/>
                  <a:gd name="connsiteX7" fmla="*/ 67235 w 265265"/>
                  <a:gd name="connsiteY7" fmla="*/ 260891 h 312885"/>
                  <a:gd name="connsiteX8" fmla="*/ 67235 w 265265"/>
                  <a:gd name="connsiteY8" fmla="*/ 51995 h 312885"/>
                  <a:gd name="connsiteX9" fmla="*/ 102841 w 265265"/>
                  <a:gd name="connsiteY9" fmla="*/ 51995 h 312885"/>
                  <a:gd name="connsiteX10" fmla="*/ 196195 w 265265"/>
                  <a:gd name="connsiteY10" fmla="*/ 156494 h 312885"/>
                  <a:gd name="connsiteX11" fmla="*/ 102841 w 265265"/>
                  <a:gd name="connsiteY11" fmla="*/ 260891 h 312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65265" h="312885">
                    <a:moveTo>
                      <a:pt x="106820" y="0"/>
                    </a:moveTo>
                    <a:lnTo>
                      <a:pt x="0" y="0"/>
                    </a:lnTo>
                    <a:lnTo>
                      <a:pt x="0" y="312885"/>
                    </a:lnTo>
                    <a:lnTo>
                      <a:pt x="106820" y="312885"/>
                    </a:lnTo>
                    <a:cubicBezTo>
                      <a:pt x="206295" y="312885"/>
                      <a:pt x="265266" y="265173"/>
                      <a:pt x="265266" y="156392"/>
                    </a:cubicBezTo>
                    <a:cubicBezTo>
                      <a:pt x="265164" y="47611"/>
                      <a:pt x="204153" y="0"/>
                      <a:pt x="106820" y="0"/>
                    </a:cubicBezTo>
                    <a:close/>
                    <a:moveTo>
                      <a:pt x="102841" y="260891"/>
                    </a:moveTo>
                    <a:lnTo>
                      <a:pt x="67235" y="260891"/>
                    </a:lnTo>
                    <a:lnTo>
                      <a:pt x="67235" y="51995"/>
                    </a:lnTo>
                    <a:lnTo>
                      <a:pt x="102841" y="51995"/>
                    </a:lnTo>
                    <a:cubicBezTo>
                      <a:pt x="183646" y="51995"/>
                      <a:pt x="196195" y="106640"/>
                      <a:pt x="196195" y="156494"/>
                    </a:cubicBezTo>
                    <a:cubicBezTo>
                      <a:pt x="196195" y="206245"/>
                      <a:pt x="184360" y="260891"/>
                      <a:pt x="102841" y="260891"/>
                    </a:cubicBez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xmlns="" id="{EB95A812-D1A9-B146-9E45-51CC33D7B718}"/>
                  </a:ext>
                </a:extLst>
              </p:cNvPr>
              <p:cNvSpPr/>
              <p:nvPr/>
            </p:nvSpPr>
            <p:spPr>
              <a:xfrm>
                <a:off x="8604313" y="3066926"/>
                <a:ext cx="118991" cy="578321"/>
              </a:xfrm>
              <a:custGeom>
                <a:avLst/>
                <a:gdLst>
                  <a:gd name="connsiteX0" fmla="*/ 0 w 64377"/>
                  <a:gd name="connsiteY0" fmla="*/ 0 h 312885"/>
                  <a:gd name="connsiteX1" fmla="*/ 64378 w 64377"/>
                  <a:gd name="connsiteY1" fmla="*/ 0 h 312885"/>
                  <a:gd name="connsiteX2" fmla="*/ 64378 w 64377"/>
                  <a:gd name="connsiteY2" fmla="*/ 312885 h 312885"/>
                  <a:gd name="connsiteX3" fmla="*/ 0 w 64377"/>
                  <a:gd name="connsiteY3" fmla="*/ 312885 h 312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4377" h="312885">
                    <a:moveTo>
                      <a:pt x="0" y="0"/>
                    </a:moveTo>
                    <a:lnTo>
                      <a:pt x="64378" y="0"/>
                    </a:lnTo>
                    <a:lnTo>
                      <a:pt x="64378" y="312885"/>
                    </a:lnTo>
                    <a:lnTo>
                      <a:pt x="0" y="312885"/>
                    </a:ln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29" name="Graphic 133">
                <a:extLst>
                  <a:ext uri="{FF2B5EF4-FFF2-40B4-BE49-F238E27FC236}">
                    <a16:creationId xmlns:a16="http://schemas.microsoft.com/office/drawing/2014/main" xmlns="" id="{98053189-3B16-774E-9295-8954EA62F3C9}"/>
                  </a:ext>
                </a:extLst>
              </p:cNvPr>
              <p:cNvGrpSpPr/>
              <p:nvPr/>
            </p:nvGrpSpPr>
            <p:grpSpPr>
              <a:xfrm>
                <a:off x="8787610" y="3557624"/>
                <a:ext cx="99946" cy="99683"/>
                <a:chOff x="10186981" y="5710830"/>
                <a:chExt cx="54073" cy="53931"/>
              </a:xfrm>
              <a:grpFill/>
            </p:grpSpPr>
            <p:sp>
              <p:nvSpPr>
                <p:cNvPr id="135" name="Freeform 134">
                  <a:extLst>
                    <a:ext uri="{FF2B5EF4-FFF2-40B4-BE49-F238E27FC236}">
                      <a16:creationId xmlns:a16="http://schemas.microsoft.com/office/drawing/2014/main" xmlns="" id="{EA13E5FD-7BCD-8248-BF01-3C70AA6ADD74}"/>
                    </a:ext>
                  </a:extLst>
                </p:cNvPr>
                <p:cNvSpPr/>
                <p:nvPr/>
              </p:nvSpPr>
              <p:spPr>
                <a:xfrm>
                  <a:off x="10186981" y="5710830"/>
                  <a:ext cx="54073" cy="53931"/>
                </a:xfrm>
                <a:custGeom>
                  <a:avLst/>
                  <a:gdLst>
                    <a:gd name="connsiteX0" fmla="*/ 27139 w 54073"/>
                    <a:gd name="connsiteY0" fmla="*/ 0 h 53931"/>
                    <a:gd name="connsiteX1" fmla="*/ 0 w 54073"/>
                    <a:gd name="connsiteY1" fmla="*/ 26915 h 53931"/>
                    <a:gd name="connsiteX2" fmla="*/ 27139 w 54073"/>
                    <a:gd name="connsiteY2" fmla="*/ 53932 h 53931"/>
                    <a:gd name="connsiteX3" fmla="*/ 54073 w 54073"/>
                    <a:gd name="connsiteY3" fmla="*/ 26915 h 53931"/>
                    <a:gd name="connsiteX4" fmla="*/ 27139 w 54073"/>
                    <a:gd name="connsiteY4" fmla="*/ 0 h 53931"/>
                    <a:gd name="connsiteX5" fmla="*/ 27139 w 54073"/>
                    <a:gd name="connsiteY5" fmla="*/ 49242 h 53931"/>
                    <a:gd name="connsiteX6" fmla="*/ 4795 w 54073"/>
                    <a:gd name="connsiteY6" fmla="*/ 26915 h 53931"/>
                    <a:gd name="connsiteX7" fmla="*/ 27139 w 54073"/>
                    <a:gd name="connsiteY7" fmla="*/ 4690 h 53931"/>
                    <a:gd name="connsiteX8" fmla="*/ 49380 w 54073"/>
                    <a:gd name="connsiteY8" fmla="*/ 26915 h 53931"/>
                    <a:gd name="connsiteX9" fmla="*/ 27139 w 54073"/>
                    <a:gd name="connsiteY9" fmla="*/ 49242 h 53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4073" h="53931">
                      <a:moveTo>
                        <a:pt x="27139" y="0"/>
                      </a:moveTo>
                      <a:cubicBezTo>
                        <a:pt x="12141" y="0"/>
                        <a:pt x="0" y="12030"/>
                        <a:pt x="0" y="26915"/>
                      </a:cubicBezTo>
                      <a:cubicBezTo>
                        <a:pt x="0" y="41902"/>
                        <a:pt x="12039" y="53932"/>
                        <a:pt x="27139" y="53932"/>
                      </a:cubicBezTo>
                      <a:cubicBezTo>
                        <a:pt x="42034" y="53932"/>
                        <a:pt x="54073" y="41902"/>
                        <a:pt x="54073" y="26915"/>
                      </a:cubicBezTo>
                      <a:cubicBezTo>
                        <a:pt x="54073" y="12030"/>
                        <a:pt x="42137" y="0"/>
                        <a:pt x="27139" y="0"/>
                      </a:cubicBezTo>
                      <a:close/>
                      <a:moveTo>
                        <a:pt x="27139" y="49242"/>
                      </a:moveTo>
                      <a:cubicBezTo>
                        <a:pt x="14794" y="49242"/>
                        <a:pt x="4795" y="39251"/>
                        <a:pt x="4795" y="26915"/>
                      </a:cubicBezTo>
                      <a:cubicBezTo>
                        <a:pt x="4795" y="14681"/>
                        <a:pt x="14794" y="4690"/>
                        <a:pt x="27139" y="4690"/>
                      </a:cubicBezTo>
                      <a:cubicBezTo>
                        <a:pt x="39382" y="4690"/>
                        <a:pt x="49380" y="14681"/>
                        <a:pt x="49380" y="26915"/>
                      </a:cubicBezTo>
                      <a:cubicBezTo>
                        <a:pt x="49380" y="39251"/>
                        <a:pt x="39484" y="49242"/>
                        <a:pt x="27139" y="49242"/>
                      </a:cubicBezTo>
                      <a:close/>
                    </a:path>
                  </a:pathLst>
                </a:custGeom>
                <a:grpFill/>
                <a:ln w="101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6" name="Freeform 135">
                  <a:extLst>
                    <a:ext uri="{FF2B5EF4-FFF2-40B4-BE49-F238E27FC236}">
                      <a16:creationId xmlns:a16="http://schemas.microsoft.com/office/drawing/2014/main" xmlns="" id="{4EAD62D4-130A-0C41-A8FE-34AC098CACE0}"/>
                    </a:ext>
                  </a:extLst>
                </p:cNvPr>
                <p:cNvSpPr/>
                <p:nvPr/>
              </p:nvSpPr>
              <p:spPr>
                <a:xfrm>
                  <a:off x="10203815" y="5721432"/>
                  <a:ext cx="21425" cy="31808"/>
                </a:xfrm>
                <a:custGeom>
                  <a:avLst/>
                  <a:gdLst>
                    <a:gd name="connsiteX0" fmla="*/ 20303 w 21425"/>
                    <a:gd name="connsiteY0" fmla="*/ 22531 h 31808"/>
                    <a:gd name="connsiteX1" fmla="*/ 15304 w 21425"/>
                    <a:gd name="connsiteY1" fmla="*/ 16312 h 31808"/>
                    <a:gd name="connsiteX2" fmla="*/ 15304 w 21425"/>
                    <a:gd name="connsiteY2" fmla="*/ 16210 h 31808"/>
                    <a:gd name="connsiteX3" fmla="*/ 21323 w 21425"/>
                    <a:gd name="connsiteY3" fmla="*/ 8768 h 31808"/>
                    <a:gd name="connsiteX4" fmla="*/ 9896 w 21425"/>
                    <a:gd name="connsiteY4" fmla="*/ 0 h 31808"/>
                    <a:gd name="connsiteX5" fmla="*/ 0 w 21425"/>
                    <a:gd name="connsiteY5" fmla="*/ 0 h 31808"/>
                    <a:gd name="connsiteX6" fmla="*/ 0 w 21425"/>
                    <a:gd name="connsiteY6" fmla="*/ 31707 h 31808"/>
                    <a:gd name="connsiteX7" fmla="*/ 5407 w 21425"/>
                    <a:gd name="connsiteY7" fmla="*/ 31707 h 31808"/>
                    <a:gd name="connsiteX8" fmla="*/ 5407 w 21425"/>
                    <a:gd name="connsiteY8" fmla="*/ 18453 h 31808"/>
                    <a:gd name="connsiteX9" fmla="*/ 8774 w 21425"/>
                    <a:gd name="connsiteY9" fmla="*/ 18453 h 31808"/>
                    <a:gd name="connsiteX10" fmla="*/ 15406 w 21425"/>
                    <a:gd name="connsiteY10" fmla="*/ 26099 h 31808"/>
                    <a:gd name="connsiteX11" fmla="*/ 16120 w 21425"/>
                    <a:gd name="connsiteY11" fmla="*/ 31808 h 31808"/>
                    <a:gd name="connsiteX12" fmla="*/ 21425 w 21425"/>
                    <a:gd name="connsiteY12" fmla="*/ 31808 h 31808"/>
                    <a:gd name="connsiteX13" fmla="*/ 20303 w 21425"/>
                    <a:gd name="connsiteY13" fmla="*/ 22531 h 31808"/>
                    <a:gd name="connsiteX14" fmla="*/ 10203 w 21425"/>
                    <a:gd name="connsiteY14" fmla="*/ 14069 h 31808"/>
                    <a:gd name="connsiteX15" fmla="*/ 5407 w 21425"/>
                    <a:gd name="connsiteY15" fmla="*/ 14069 h 31808"/>
                    <a:gd name="connsiteX16" fmla="*/ 5407 w 21425"/>
                    <a:gd name="connsiteY16" fmla="*/ 4486 h 31808"/>
                    <a:gd name="connsiteX17" fmla="*/ 10203 w 21425"/>
                    <a:gd name="connsiteY17" fmla="*/ 4486 h 31808"/>
                    <a:gd name="connsiteX18" fmla="*/ 15814 w 21425"/>
                    <a:gd name="connsiteY18" fmla="*/ 9278 h 31808"/>
                    <a:gd name="connsiteX19" fmla="*/ 10203 w 21425"/>
                    <a:gd name="connsiteY19" fmla="*/ 14069 h 318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1425" h="31808">
                      <a:moveTo>
                        <a:pt x="20303" y="22531"/>
                      </a:moveTo>
                      <a:cubicBezTo>
                        <a:pt x="19895" y="19065"/>
                        <a:pt x="18467" y="17026"/>
                        <a:pt x="15304" y="16312"/>
                      </a:cubicBezTo>
                      <a:lnTo>
                        <a:pt x="15304" y="16210"/>
                      </a:lnTo>
                      <a:cubicBezTo>
                        <a:pt x="18365" y="15598"/>
                        <a:pt x="21323" y="13559"/>
                        <a:pt x="21323" y="8768"/>
                      </a:cubicBezTo>
                      <a:cubicBezTo>
                        <a:pt x="21323" y="2549"/>
                        <a:pt x="16324" y="0"/>
                        <a:pt x="9896" y="0"/>
                      </a:cubicBezTo>
                      <a:lnTo>
                        <a:pt x="0" y="0"/>
                      </a:lnTo>
                      <a:lnTo>
                        <a:pt x="0" y="31707"/>
                      </a:lnTo>
                      <a:lnTo>
                        <a:pt x="5407" y="31707"/>
                      </a:lnTo>
                      <a:lnTo>
                        <a:pt x="5407" y="18453"/>
                      </a:lnTo>
                      <a:lnTo>
                        <a:pt x="8774" y="18453"/>
                      </a:lnTo>
                      <a:cubicBezTo>
                        <a:pt x="12855" y="18453"/>
                        <a:pt x="14692" y="20492"/>
                        <a:pt x="15406" y="26099"/>
                      </a:cubicBezTo>
                      <a:cubicBezTo>
                        <a:pt x="15610" y="28036"/>
                        <a:pt x="16120" y="31808"/>
                        <a:pt x="16120" y="31808"/>
                      </a:cubicBezTo>
                      <a:lnTo>
                        <a:pt x="21425" y="31808"/>
                      </a:lnTo>
                      <a:cubicBezTo>
                        <a:pt x="21425" y="31808"/>
                        <a:pt x="20711" y="25895"/>
                        <a:pt x="20303" y="22531"/>
                      </a:cubicBezTo>
                      <a:close/>
                      <a:moveTo>
                        <a:pt x="10203" y="14069"/>
                      </a:moveTo>
                      <a:lnTo>
                        <a:pt x="5407" y="14069"/>
                      </a:lnTo>
                      <a:lnTo>
                        <a:pt x="5407" y="4486"/>
                      </a:lnTo>
                      <a:lnTo>
                        <a:pt x="10203" y="4486"/>
                      </a:lnTo>
                      <a:cubicBezTo>
                        <a:pt x="14182" y="4486"/>
                        <a:pt x="15814" y="6933"/>
                        <a:pt x="15814" y="9278"/>
                      </a:cubicBezTo>
                      <a:cubicBezTo>
                        <a:pt x="15814" y="11724"/>
                        <a:pt x="13977" y="14069"/>
                        <a:pt x="10203" y="14069"/>
                      </a:cubicBezTo>
                      <a:close/>
                    </a:path>
                  </a:pathLst>
                </a:custGeom>
                <a:grpFill/>
                <a:ln w="101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xmlns="" id="{06068AE4-36C3-5643-A506-01A996069A7D}"/>
                  </a:ext>
                </a:extLst>
              </p:cNvPr>
              <p:cNvSpPr/>
              <p:nvPr/>
            </p:nvSpPr>
            <p:spPr>
              <a:xfrm>
                <a:off x="8164171" y="3231058"/>
                <a:ext cx="360938" cy="425873"/>
              </a:xfrm>
              <a:custGeom>
                <a:avLst/>
                <a:gdLst>
                  <a:gd name="connsiteX0" fmla="*/ 91415 w 195276"/>
                  <a:gd name="connsiteY0" fmla="*/ 0 h 230407"/>
                  <a:gd name="connsiteX1" fmla="*/ 5917 w 195276"/>
                  <a:gd name="connsiteY1" fmla="*/ 38639 h 230407"/>
                  <a:gd name="connsiteX2" fmla="*/ 42238 w 195276"/>
                  <a:gd name="connsiteY2" fmla="*/ 66370 h 230407"/>
                  <a:gd name="connsiteX3" fmla="*/ 87027 w 195276"/>
                  <a:gd name="connsiteY3" fmla="*/ 44654 h 230407"/>
                  <a:gd name="connsiteX4" fmla="*/ 132633 w 195276"/>
                  <a:gd name="connsiteY4" fmla="*/ 81662 h 230407"/>
                  <a:gd name="connsiteX5" fmla="*/ 132633 w 195276"/>
                  <a:gd name="connsiteY5" fmla="*/ 86454 h 230407"/>
                  <a:gd name="connsiteX6" fmla="*/ 104984 w 195276"/>
                  <a:gd name="connsiteY6" fmla="*/ 86454 h 230407"/>
                  <a:gd name="connsiteX7" fmla="*/ 0 w 195276"/>
                  <a:gd name="connsiteY7" fmla="*/ 159858 h 230407"/>
                  <a:gd name="connsiteX8" fmla="*/ 71213 w 195276"/>
                  <a:gd name="connsiteY8" fmla="*/ 230408 h 230407"/>
                  <a:gd name="connsiteX9" fmla="*/ 133551 w 195276"/>
                  <a:gd name="connsiteY9" fmla="*/ 202167 h 230407"/>
                  <a:gd name="connsiteX10" fmla="*/ 134367 w 195276"/>
                  <a:gd name="connsiteY10" fmla="*/ 202167 h 230407"/>
                  <a:gd name="connsiteX11" fmla="*/ 134367 w 195276"/>
                  <a:gd name="connsiteY11" fmla="*/ 223883 h 230407"/>
                  <a:gd name="connsiteX12" fmla="*/ 195276 w 195276"/>
                  <a:gd name="connsiteY12" fmla="*/ 223883 h 230407"/>
                  <a:gd name="connsiteX13" fmla="*/ 195276 w 195276"/>
                  <a:gd name="connsiteY13" fmla="*/ 86250 h 230407"/>
                  <a:gd name="connsiteX14" fmla="*/ 91415 w 195276"/>
                  <a:gd name="connsiteY14" fmla="*/ 0 h 230407"/>
                  <a:gd name="connsiteX15" fmla="*/ 132633 w 195276"/>
                  <a:gd name="connsiteY15" fmla="*/ 137531 h 230407"/>
                  <a:gd name="connsiteX16" fmla="*/ 94271 w 195276"/>
                  <a:gd name="connsiteY16" fmla="*/ 185651 h 230407"/>
                  <a:gd name="connsiteX17" fmla="*/ 62541 w 195276"/>
                  <a:gd name="connsiteY17" fmla="*/ 156290 h 230407"/>
                  <a:gd name="connsiteX18" fmla="*/ 107943 w 195276"/>
                  <a:gd name="connsiteY18" fmla="*/ 124379 h 230407"/>
                  <a:gd name="connsiteX19" fmla="*/ 132633 w 195276"/>
                  <a:gd name="connsiteY19" fmla="*/ 124379 h 230407"/>
                  <a:gd name="connsiteX20" fmla="*/ 132633 w 195276"/>
                  <a:gd name="connsiteY20" fmla="*/ 137531 h 230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95276" h="230407">
                    <a:moveTo>
                      <a:pt x="91415" y="0"/>
                    </a:moveTo>
                    <a:cubicBezTo>
                      <a:pt x="33668" y="0"/>
                      <a:pt x="11937" y="30993"/>
                      <a:pt x="5917" y="38639"/>
                    </a:cubicBezTo>
                    <a:lnTo>
                      <a:pt x="42238" y="66370"/>
                    </a:lnTo>
                    <a:cubicBezTo>
                      <a:pt x="48054" y="58417"/>
                      <a:pt x="62133" y="44654"/>
                      <a:pt x="87027" y="44654"/>
                    </a:cubicBezTo>
                    <a:cubicBezTo>
                      <a:pt x="115084" y="44654"/>
                      <a:pt x="132633" y="58214"/>
                      <a:pt x="132633" y="81662"/>
                    </a:cubicBezTo>
                    <a:lnTo>
                      <a:pt x="132633" y="86454"/>
                    </a:lnTo>
                    <a:cubicBezTo>
                      <a:pt x="132633" y="86454"/>
                      <a:pt x="107943" y="86454"/>
                      <a:pt x="104984" y="86454"/>
                    </a:cubicBezTo>
                    <a:cubicBezTo>
                      <a:pt x="41422" y="86454"/>
                      <a:pt x="0" y="109902"/>
                      <a:pt x="0" y="159858"/>
                    </a:cubicBezTo>
                    <a:cubicBezTo>
                      <a:pt x="0" y="202371"/>
                      <a:pt x="30403" y="230408"/>
                      <a:pt x="71213" y="230408"/>
                    </a:cubicBezTo>
                    <a:cubicBezTo>
                      <a:pt x="115186" y="230408"/>
                      <a:pt x="130286" y="206551"/>
                      <a:pt x="133551" y="202167"/>
                    </a:cubicBezTo>
                    <a:lnTo>
                      <a:pt x="134367" y="202167"/>
                    </a:lnTo>
                    <a:cubicBezTo>
                      <a:pt x="134367" y="211241"/>
                      <a:pt x="134367" y="223883"/>
                      <a:pt x="134367" y="223883"/>
                    </a:cubicBezTo>
                    <a:lnTo>
                      <a:pt x="195276" y="223883"/>
                    </a:lnTo>
                    <a:lnTo>
                      <a:pt x="195276" y="86250"/>
                    </a:lnTo>
                    <a:cubicBezTo>
                      <a:pt x="195276" y="24060"/>
                      <a:pt x="145488" y="0"/>
                      <a:pt x="91415" y="0"/>
                    </a:cubicBezTo>
                    <a:close/>
                    <a:moveTo>
                      <a:pt x="132633" y="137531"/>
                    </a:moveTo>
                    <a:cubicBezTo>
                      <a:pt x="132531" y="163120"/>
                      <a:pt x="121410" y="185651"/>
                      <a:pt x="94271" y="185651"/>
                    </a:cubicBezTo>
                    <a:cubicBezTo>
                      <a:pt x="76111" y="185651"/>
                      <a:pt x="62541" y="174539"/>
                      <a:pt x="62541" y="156290"/>
                    </a:cubicBezTo>
                    <a:cubicBezTo>
                      <a:pt x="62541" y="138041"/>
                      <a:pt x="75090" y="124379"/>
                      <a:pt x="107943" y="124379"/>
                    </a:cubicBezTo>
                    <a:cubicBezTo>
                      <a:pt x="109575" y="124379"/>
                      <a:pt x="132633" y="124379"/>
                      <a:pt x="132633" y="124379"/>
                    </a:cubicBezTo>
                    <a:cubicBezTo>
                      <a:pt x="132633" y="124379"/>
                      <a:pt x="132633" y="137225"/>
                      <a:pt x="132633" y="137531"/>
                    </a:cubicBez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xmlns="" id="{0CB94559-20F3-0848-AE03-80A1322B07B9}"/>
                  </a:ext>
                </a:extLst>
              </p:cNvPr>
              <p:cNvSpPr/>
              <p:nvPr/>
            </p:nvSpPr>
            <p:spPr>
              <a:xfrm>
                <a:off x="7094176" y="3243118"/>
                <a:ext cx="118991" cy="402129"/>
              </a:xfrm>
              <a:custGeom>
                <a:avLst/>
                <a:gdLst>
                  <a:gd name="connsiteX0" fmla="*/ 0 w 64377"/>
                  <a:gd name="connsiteY0" fmla="*/ 0 h 217561"/>
                  <a:gd name="connsiteX1" fmla="*/ 64378 w 64377"/>
                  <a:gd name="connsiteY1" fmla="*/ 0 h 217561"/>
                  <a:gd name="connsiteX2" fmla="*/ 64378 w 64377"/>
                  <a:gd name="connsiteY2" fmla="*/ 217562 h 217561"/>
                  <a:gd name="connsiteX3" fmla="*/ 0 w 64377"/>
                  <a:gd name="connsiteY3" fmla="*/ 217562 h 217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4377" h="217561">
                    <a:moveTo>
                      <a:pt x="0" y="0"/>
                    </a:moveTo>
                    <a:lnTo>
                      <a:pt x="64378" y="0"/>
                    </a:lnTo>
                    <a:lnTo>
                      <a:pt x="64378" y="217562"/>
                    </a:lnTo>
                    <a:lnTo>
                      <a:pt x="0" y="217562"/>
                    </a:ln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Freeform 131">
                <a:extLst>
                  <a:ext uri="{FF2B5EF4-FFF2-40B4-BE49-F238E27FC236}">
                    <a16:creationId xmlns:a16="http://schemas.microsoft.com/office/drawing/2014/main" xmlns="" id="{20643B3B-21E1-D447-8FF4-86D05B33D14F}"/>
                  </a:ext>
                </a:extLst>
              </p:cNvPr>
              <p:cNvSpPr/>
              <p:nvPr/>
            </p:nvSpPr>
            <p:spPr>
              <a:xfrm>
                <a:off x="7088707" y="3057128"/>
                <a:ext cx="129741" cy="129645"/>
              </a:xfrm>
              <a:custGeom>
                <a:avLst/>
                <a:gdLst>
                  <a:gd name="connsiteX0" fmla="*/ 70194 w 70193"/>
                  <a:gd name="connsiteY0" fmla="*/ 35071 h 70141"/>
                  <a:gd name="connsiteX1" fmla="*/ 35097 w 70193"/>
                  <a:gd name="connsiteY1" fmla="*/ 70142 h 70141"/>
                  <a:gd name="connsiteX2" fmla="*/ 0 w 70193"/>
                  <a:gd name="connsiteY2" fmla="*/ 35071 h 70141"/>
                  <a:gd name="connsiteX3" fmla="*/ 35097 w 70193"/>
                  <a:gd name="connsiteY3" fmla="*/ 0 h 70141"/>
                  <a:gd name="connsiteX4" fmla="*/ 70194 w 70193"/>
                  <a:gd name="connsiteY4" fmla="*/ 35071 h 70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193" h="70141">
                    <a:moveTo>
                      <a:pt x="70194" y="35071"/>
                    </a:moveTo>
                    <a:cubicBezTo>
                      <a:pt x="70194" y="54440"/>
                      <a:pt x="54480" y="70142"/>
                      <a:pt x="35097" y="70142"/>
                    </a:cubicBezTo>
                    <a:cubicBezTo>
                      <a:pt x="15714" y="70142"/>
                      <a:pt x="0" y="54440"/>
                      <a:pt x="0" y="35071"/>
                    </a:cubicBezTo>
                    <a:cubicBezTo>
                      <a:pt x="0" y="15702"/>
                      <a:pt x="15714" y="0"/>
                      <a:pt x="35097" y="0"/>
                    </a:cubicBezTo>
                    <a:cubicBezTo>
                      <a:pt x="54480" y="0"/>
                      <a:pt x="70194" y="15702"/>
                      <a:pt x="70194" y="35071"/>
                    </a:cubicBez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xmlns="" id="{A81A5EF8-4F1A-B04D-82D4-D47C7EC57CEA}"/>
                  </a:ext>
                </a:extLst>
              </p:cNvPr>
              <p:cNvSpPr/>
              <p:nvPr/>
            </p:nvSpPr>
            <p:spPr>
              <a:xfrm>
                <a:off x="7740246" y="3243118"/>
                <a:ext cx="118991" cy="402129"/>
              </a:xfrm>
              <a:custGeom>
                <a:avLst/>
                <a:gdLst>
                  <a:gd name="connsiteX0" fmla="*/ 0 w 64377"/>
                  <a:gd name="connsiteY0" fmla="*/ 0 h 217561"/>
                  <a:gd name="connsiteX1" fmla="*/ 64378 w 64377"/>
                  <a:gd name="connsiteY1" fmla="*/ 0 h 217561"/>
                  <a:gd name="connsiteX2" fmla="*/ 64378 w 64377"/>
                  <a:gd name="connsiteY2" fmla="*/ 217562 h 217561"/>
                  <a:gd name="connsiteX3" fmla="*/ 0 w 64377"/>
                  <a:gd name="connsiteY3" fmla="*/ 217562 h 217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4377" h="217561">
                    <a:moveTo>
                      <a:pt x="0" y="0"/>
                    </a:moveTo>
                    <a:lnTo>
                      <a:pt x="64378" y="0"/>
                    </a:lnTo>
                    <a:lnTo>
                      <a:pt x="64378" y="217562"/>
                    </a:lnTo>
                    <a:lnTo>
                      <a:pt x="0" y="217562"/>
                    </a:ln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xmlns="" id="{6A000963-2FE6-714F-9EF5-4FCC95AAD373}"/>
                  </a:ext>
                </a:extLst>
              </p:cNvPr>
              <p:cNvSpPr/>
              <p:nvPr/>
            </p:nvSpPr>
            <p:spPr>
              <a:xfrm>
                <a:off x="7734777" y="3057128"/>
                <a:ext cx="129741" cy="129645"/>
              </a:xfrm>
              <a:custGeom>
                <a:avLst/>
                <a:gdLst>
                  <a:gd name="connsiteX0" fmla="*/ 70193 w 70193"/>
                  <a:gd name="connsiteY0" fmla="*/ 35071 h 70141"/>
                  <a:gd name="connsiteX1" fmla="*/ 35097 w 70193"/>
                  <a:gd name="connsiteY1" fmla="*/ 70142 h 70141"/>
                  <a:gd name="connsiteX2" fmla="*/ 0 w 70193"/>
                  <a:gd name="connsiteY2" fmla="*/ 35071 h 70141"/>
                  <a:gd name="connsiteX3" fmla="*/ 35097 w 70193"/>
                  <a:gd name="connsiteY3" fmla="*/ 0 h 70141"/>
                  <a:gd name="connsiteX4" fmla="*/ 70193 w 70193"/>
                  <a:gd name="connsiteY4" fmla="*/ 35071 h 70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193" h="70141">
                    <a:moveTo>
                      <a:pt x="70193" y="35071"/>
                    </a:moveTo>
                    <a:cubicBezTo>
                      <a:pt x="70193" y="54440"/>
                      <a:pt x="54480" y="70142"/>
                      <a:pt x="35097" y="70142"/>
                    </a:cubicBezTo>
                    <a:cubicBezTo>
                      <a:pt x="15713" y="70142"/>
                      <a:pt x="0" y="54440"/>
                      <a:pt x="0" y="35071"/>
                    </a:cubicBezTo>
                    <a:cubicBezTo>
                      <a:pt x="0" y="15702"/>
                      <a:pt x="15713" y="0"/>
                      <a:pt x="35097" y="0"/>
                    </a:cubicBezTo>
                    <a:cubicBezTo>
                      <a:pt x="54480" y="0"/>
                      <a:pt x="70193" y="15702"/>
                      <a:pt x="70193" y="35071"/>
                    </a:cubicBez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xmlns="" id="{F14141F4-BA3B-E74B-AD6E-903694A5E279}"/>
                </a:ext>
              </a:extLst>
            </p:cNvPr>
            <p:cNvGrpSpPr/>
            <p:nvPr/>
          </p:nvGrpSpPr>
          <p:grpSpPr>
            <a:xfrm>
              <a:off x="7662373" y="2131511"/>
              <a:ext cx="1218017" cy="651426"/>
              <a:chOff x="7662373" y="2131511"/>
              <a:chExt cx="1218017" cy="651426"/>
            </a:xfrm>
          </p:grpSpPr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xmlns="" id="{C8A8B685-7EBF-CA44-9E31-09A99E3E3DDB}"/>
                  </a:ext>
                </a:extLst>
              </p:cNvPr>
              <p:cNvSpPr/>
              <p:nvPr/>
            </p:nvSpPr>
            <p:spPr>
              <a:xfrm>
                <a:off x="8438751" y="2131511"/>
                <a:ext cx="284365" cy="284156"/>
              </a:xfrm>
              <a:custGeom>
                <a:avLst/>
                <a:gdLst>
                  <a:gd name="connsiteX0" fmla="*/ 35703 w 153848"/>
                  <a:gd name="connsiteY0" fmla="*/ 0 h 153735"/>
                  <a:gd name="connsiteX1" fmla="*/ 118242 w 153848"/>
                  <a:gd name="connsiteY1" fmla="*/ 0 h 153735"/>
                  <a:gd name="connsiteX2" fmla="*/ 153848 w 153848"/>
                  <a:gd name="connsiteY2" fmla="*/ 35581 h 153735"/>
                  <a:gd name="connsiteX3" fmla="*/ 153848 w 153848"/>
                  <a:gd name="connsiteY3" fmla="*/ 118058 h 153735"/>
                  <a:gd name="connsiteX4" fmla="*/ 93041 w 153848"/>
                  <a:gd name="connsiteY4" fmla="*/ 143240 h 153735"/>
                  <a:gd name="connsiteX5" fmla="*/ 10503 w 153848"/>
                  <a:gd name="connsiteY5" fmla="*/ 60762 h 153735"/>
                  <a:gd name="connsiteX6" fmla="*/ 35703 w 153848"/>
                  <a:gd name="connsiteY6" fmla="*/ 0 h 153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3848" h="153735">
                    <a:moveTo>
                      <a:pt x="35703" y="0"/>
                    </a:moveTo>
                    <a:lnTo>
                      <a:pt x="118242" y="0"/>
                    </a:lnTo>
                    <a:cubicBezTo>
                      <a:pt x="137932" y="0"/>
                      <a:pt x="153848" y="15904"/>
                      <a:pt x="153848" y="35581"/>
                    </a:cubicBezTo>
                    <a:lnTo>
                      <a:pt x="153848" y="118058"/>
                    </a:lnTo>
                    <a:cubicBezTo>
                      <a:pt x="153848" y="149765"/>
                      <a:pt x="115487" y="165669"/>
                      <a:pt x="93041" y="143240"/>
                    </a:cubicBezTo>
                    <a:lnTo>
                      <a:pt x="10503" y="60762"/>
                    </a:lnTo>
                    <a:cubicBezTo>
                      <a:pt x="-11943" y="38333"/>
                      <a:pt x="3973" y="0"/>
                      <a:pt x="35703" y="0"/>
                    </a:cubicBezTo>
                    <a:close/>
                  </a:path>
                </a:pathLst>
              </a:custGeom>
              <a:solidFill>
                <a:srgbClr val="5DA7FB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 138">
                <a:extLst>
                  <a:ext uri="{FF2B5EF4-FFF2-40B4-BE49-F238E27FC236}">
                    <a16:creationId xmlns:a16="http://schemas.microsoft.com/office/drawing/2014/main" xmlns="" id="{41F903C7-BE45-7B48-ACA3-1A4DCAD8CA87}"/>
                  </a:ext>
                </a:extLst>
              </p:cNvPr>
              <p:cNvSpPr/>
              <p:nvPr/>
            </p:nvSpPr>
            <p:spPr>
              <a:xfrm>
                <a:off x="7662373" y="2131700"/>
                <a:ext cx="651715" cy="651237"/>
              </a:xfrm>
              <a:custGeom>
                <a:avLst/>
                <a:gdLst>
                  <a:gd name="connsiteX0" fmla="*/ 275769 w 352593"/>
                  <a:gd name="connsiteY0" fmla="*/ 198497 h 352334"/>
                  <a:gd name="connsiteX1" fmla="*/ 216798 w 352593"/>
                  <a:gd name="connsiteY1" fmla="*/ 198497 h 352334"/>
                  <a:gd name="connsiteX2" fmla="*/ 216798 w 352593"/>
                  <a:gd name="connsiteY2" fmla="*/ 198497 h 352334"/>
                  <a:gd name="connsiteX3" fmla="*/ 153849 w 352593"/>
                  <a:gd name="connsiteY3" fmla="*/ 135594 h 352334"/>
                  <a:gd name="connsiteX4" fmla="*/ 153849 w 352593"/>
                  <a:gd name="connsiteY4" fmla="*/ 135594 h 352334"/>
                  <a:gd name="connsiteX5" fmla="*/ 153849 w 352593"/>
                  <a:gd name="connsiteY5" fmla="*/ 135288 h 352334"/>
                  <a:gd name="connsiteX6" fmla="*/ 153849 w 352593"/>
                  <a:gd name="connsiteY6" fmla="*/ 135288 h 352334"/>
                  <a:gd name="connsiteX7" fmla="*/ 153849 w 352593"/>
                  <a:gd name="connsiteY7" fmla="*/ 135288 h 352334"/>
                  <a:gd name="connsiteX8" fmla="*/ 153849 w 352593"/>
                  <a:gd name="connsiteY8" fmla="*/ 76769 h 352334"/>
                  <a:gd name="connsiteX9" fmla="*/ 153849 w 352593"/>
                  <a:gd name="connsiteY9" fmla="*/ 35581 h 352334"/>
                  <a:gd name="connsiteX10" fmla="*/ 118242 w 352593"/>
                  <a:gd name="connsiteY10" fmla="*/ 0 h 352334"/>
                  <a:gd name="connsiteX11" fmla="*/ 35703 w 352593"/>
                  <a:gd name="connsiteY11" fmla="*/ 0 h 352334"/>
                  <a:gd name="connsiteX12" fmla="*/ 10503 w 352593"/>
                  <a:gd name="connsiteY12" fmla="*/ 60762 h 352334"/>
                  <a:gd name="connsiteX13" fmla="*/ 42029 w 352593"/>
                  <a:gd name="connsiteY13" fmla="*/ 92265 h 352334"/>
                  <a:gd name="connsiteX14" fmla="*/ 84879 w 352593"/>
                  <a:gd name="connsiteY14" fmla="*/ 135084 h 352334"/>
                  <a:gd name="connsiteX15" fmla="*/ 85593 w 352593"/>
                  <a:gd name="connsiteY15" fmla="*/ 135798 h 352334"/>
                  <a:gd name="connsiteX16" fmla="*/ 93041 w 352593"/>
                  <a:gd name="connsiteY16" fmla="*/ 143240 h 352334"/>
                  <a:gd name="connsiteX17" fmla="*/ 209350 w 352593"/>
                  <a:gd name="connsiteY17" fmla="*/ 259463 h 352334"/>
                  <a:gd name="connsiteX18" fmla="*/ 219247 w 352593"/>
                  <a:gd name="connsiteY18" fmla="*/ 269353 h 352334"/>
                  <a:gd name="connsiteX19" fmla="*/ 222410 w 352593"/>
                  <a:gd name="connsiteY19" fmla="*/ 272513 h 352334"/>
                  <a:gd name="connsiteX20" fmla="*/ 265260 w 352593"/>
                  <a:gd name="connsiteY20" fmla="*/ 315332 h 352334"/>
                  <a:gd name="connsiteX21" fmla="*/ 291787 w 352593"/>
                  <a:gd name="connsiteY21" fmla="*/ 341839 h 352334"/>
                  <a:gd name="connsiteX22" fmla="*/ 352594 w 352593"/>
                  <a:gd name="connsiteY22" fmla="*/ 316657 h 352334"/>
                  <a:gd name="connsiteX23" fmla="*/ 352594 w 352593"/>
                  <a:gd name="connsiteY23" fmla="*/ 234180 h 352334"/>
                  <a:gd name="connsiteX24" fmla="*/ 316987 w 352593"/>
                  <a:gd name="connsiteY24" fmla="*/ 198599 h 352334"/>
                  <a:gd name="connsiteX25" fmla="*/ 275769 w 352593"/>
                  <a:gd name="connsiteY25" fmla="*/ 198599 h 352334"/>
                  <a:gd name="connsiteX26" fmla="*/ 275769 w 352593"/>
                  <a:gd name="connsiteY26" fmla="*/ 198497 h 352334"/>
                  <a:gd name="connsiteX27" fmla="*/ 275769 w 352593"/>
                  <a:gd name="connsiteY27" fmla="*/ 198497 h 352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52593" h="352334">
                    <a:moveTo>
                      <a:pt x="275769" y="198497"/>
                    </a:moveTo>
                    <a:lnTo>
                      <a:pt x="216798" y="198497"/>
                    </a:lnTo>
                    <a:lnTo>
                      <a:pt x="216798" y="198497"/>
                    </a:lnTo>
                    <a:cubicBezTo>
                      <a:pt x="182110" y="198293"/>
                      <a:pt x="154053" y="170257"/>
                      <a:pt x="153849" y="135594"/>
                    </a:cubicBezTo>
                    <a:lnTo>
                      <a:pt x="153849" y="135594"/>
                    </a:lnTo>
                    <a:lnTo>
                      <a:pt x="153849" y="135288"/>
                    </a:lnTo>
                    <a:lnTo>
                      <a:pt x="153849" y="135288"/>
                    </a:lnTo>
                    <a:lnTo>
                      <a:pt x="153849" y="135288"/>
                    </a:lnTo>
                    <a:lnTo>
                      <a:pt x="153849" y="76769"/>
                    </a:lnTo>
                    <a:lnTo>
                      <a:pt x="153849" y="35581"/>
                    </a:lnTo>
                    <a:cubicBezTo>
                      <a:pt x="153849" y="15904"/>
                      <a:pt x="137932" y="0"/>
                      <a:pt x="118242" y="0"/>
                    </a:cubicBezTo>
                    <a:lnTo>
                      <a:pt x="35703" y="0"/>
                    </a:lnTo>
                    <a:cubicBezTo>
                      <a:pt x="3973" y="0"/>
                      <a:pt x="-11943" y="38333"/>
                      <a:pt x="10503" y="60762"/>
                    </a:cubicBezTo>
                    <a:lnTo>
                      <a:pt x="42029" y="92265"/>
                    </a:lnTo>
                    <a:lnTo>
                      <a:pt x="84879" y="135084"/>
                    </a:lnTo>
                    <a:lnTo>
                      <a:pt x="85593" y="135798"/>
                    </a:lnTo>
                    <a:lnTo>
                      <a:pt x="93041" y="143240"/>
                    </a:lnTo>
                    <a:lnTo>
                      <a:pt x="209350" y="259463"/>
                    </a:lnTo>
                    <a:lnTo>
                      <a:pt x="219247" y="269353"/>
                    </a:lnTo>
                    <a:lnTo>
                      <a:pt x="222410" y="272513"/>
                    </a:lnTo>
                    <a:lnTo>
                      <a:pt x="265260" y="315332"/>
                    </a:lnTo>
                    <a:lnTo>
                      <a:pt x="291787" y="341839"/>
                    </a:lnTo>
                    <a:cubicBezTo>
                      <a:pt x="314232" y="364268"/>
                      <a:pt x="352594" y="348364"/>
                      <a:pt x="352594" y="316657"/>
                    </a:cubicBezTo>
                    <a:lnTo>
                      <a:pt x="352594" y="234180"/>
                    </a:lnTo>
                    <a:cubicBezTo>
                      <a:pt x="352594" y="214503"/>
                      <a:pt x="336678" y="198599"/>
                      <a:pt x="316987" y="198599"/>
                    </a:cubicBezTo>
                    <a:lnTo>
                      <a:pt x="275769" y="198599"/>
                    </a:lnTo>
                    <a:lnTo>
                      <a:pt x="275769" y="198497"/>
                    </a:lnTo>
                    <a:lnTo>
                      <a:pt x="275769" y="198497"/>
                    </a:lnTo>
                    <a:close/>
                  </a:path>
                </a:pathLst>
              </a:custGeom>
              <a:solidFill>
                <a:srgbClr val="FC1859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xmlns="" id="{AC711B17-9136-C04D-8AC6-92781ACC01A4}"/>
                  </a:ext>
                </a:extLst>
              </p:cNvPr>
              <p:cNvSpPr/>
              <p:nvPr/>
            </p:nvSpPr>
            <p:spPr>
              <a:xfrm>
                <a:off x="8071400" y="2131700"/>
                <a:ext cx="651715" cy="651237"/>
              </a:xfrm>
              <a:custGeom>
                <a:avLst/>
                <a:gdLst>
                  <a:gd name="connsiteX0" fmla="*/ 275769 w 352593"/>
                  <a:gd name="connsiteY0" fmla="*/ 198497 h 352334"/>
                  <a:gd name="connsiteX1" fmla="*/ 216798 w 352593"/>
                  <a:gd name="connsiteY1" fmla="*/ 198497 h 352334"/>
                  <a:gd name="connsiteX2" fmla="*/ 216798 w 352593"/>
                  <a:gd name="connsiteY2" fmla="*/ 198497 h 352334"/>
                  <a:gd name="connsiteX3" fmla="*/ 153848 w 352593"/>
                  <a:gd name="connsiteY3" fmla="*/ 135594 h 352334"/>
                  <a:gd name="connsiteX4" fmla="*/ 153848 w 352593"/>
                  <a:gd name="connsiteY4" fmla="*/ 135594 h 352334"/>
                  <a:gd name="connsiteX5" fmla="*/ 153848 w 352593"/>
                  <a:gd name="connsiteY5" fmla="*/ 135288 h 352334"/>
                  <a:gd name="connsiteX6" fmla="*/ 153848 w 352593"/>
                  <a:gd name="connsiteY6" fmla="*/ 135288 h 352334"/>
                  <a:gd name="connsiteX7" fmla="*/ 153848 w 352593"/>
                  <a:gd name="connsiteY7" fmla="*/ 135288 h 352334"/>
                  <a:gd name="connsiteX8" fmla="*/ 153848 w 352593"/>
                  <a:gd name="connsiteY8" fmla="*/ 76769 h 352334"/>
                  <a:gd name="connsiteX9" fmla="*/ 153848 w 352593"/>
                  <a:gd name="connsiteY9" fmla="*/ 35581 h 352334"/>
                  <a:gd name="connsiteX10" fmla="*/ 118242 w 352593"/>
                  <a:gd name="connsiteY10" fmla="*/ 0 h 352334"/>
                  <a:gd name="connsiteX11" fmla="*/ 35703 w 352593"/>
                  <a:gd name="connsiteY11" fmla="*/ 0 h 352334"/>
                  <a:gd name="connsiteX12" fmla="*/ 10503 w 352593"/>
                  <a:gd name="connsiteY12" fmla="*/ 60762 h 352334"/>
                  <a:gd name="connsiteX13" fmla="*/ 42029 w 352593"/>
                  <a:gd name="connsiteY13" fmla="*/ 92265 h 352334"/>
                  <a:gd name="connsiteX14" fmla="*/ 84880 w 352593"/>
                  <a:gd name="connsiteY14" fmla="*/ 135084 h 352334"/>
                  <a:gd name="connsiteX15" fmla="*/ 85594 w 352593"/>
                  <a:gd name="connsiteY15" fmla="*/ 135798 h 352334"/>
                  <a:gd name="connsiteX16" fmla="*/ 93042 w 352593"/>
                  <a:gd name="connsiteY16" fmla="*/ 143240 h 352334"/>
                  <a:gd name="connsiteX17" fmla="*/ 209350 w 352593"/>
                  <a:gd name="connsiteY17" fmla="*/ 259463 h 352334"/>
                  <a:gd name="connsiteX18" fmla="*/ 219247 w 352593"/>
                  <a:gd name="connsiteY18" fmla="*/ 269353 h 352334"/>
                  <a:gd name="connsiteX19" fmla="*/ 222409 w 352593"/>
                  <a:gd name="connsiteY19" fmla="*/ 272513 h 352334"/>
                  <a:gd name="connsiteX20" fmla="*/ 265260 w 352593"/>
                  <a:gd name="connsiteY20" fmla="*/ 315332 h 352334"/>
                  <a:gd name="connsiteX21" fmla="*/ 291787 w 352593"/>
                  <a:gd name="connsiteY21" fmla="*/ 341839 h 352334"/>
                  <a:gd name="connsiteX22" fmla="*/ 352594 w 352593"/>
                  <a:gd name="connsiteY22" fmla="*/ 316657 h 352334"/>
                  <a:gd name="connsiteX23" fmla="*/ 352594 w 352593"/>
                  <a:gd name="connsiteY23" fmla="*/ 234180 h 352334"/>
                  <a:gd name="connsiteX24" fmla="*/ 316987 w 352593"/>
                  <a:gd name="connsiteY24" fmla="*/ 198599 h 352334"/>
                  <a:gd name="connsiteX25" fmla="*/ 275769 w 352593"/>
                  <a:gd name="connsiteY25" fmla="*/ 198599 h 352334"/>
                  <a:gd name="connsiteX26" fmla="*/ 275769 w 352593"/>
                  <a:gd name="connsiteY26" fmla="*/ 198497 h 352334"/>
                  <a:gd name="connsiteX27" fmla="*/ 275769 w 352593"/>
                  <a:gd name="connsiteY27" fmla="*/ 198497 h 352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52593" h="352334">
                    <a:moveTo>
                      <a:pt x="275769" y="198497"/>
                    </a:moveTo>
                    <a:lnTo>
                      <a:pt x="216798" y="198497"/>
                    </a:lnTo>
                    <a:lnTo>
                      <a:pt x="216798" y="198497"/>
                    </a:lnTo>
                    <a:cubicBezTo>
                      <a:pt x="182109" y="198293"/>
                      <a:pt x="154052" y="170257"/>
                      <a:pt x="153848" y="135594"/>
                    </a:cubicBezTo>
                    <a:lnTo>
                      <a:pt x="153848" y="135594"/>
                    </a:lnTo>
                    <a:lnTo>
                      <a:pt x="153848" y="135288"/>
                    </a:lnTo>
                    <a:lnTo>
                      <a:pt x="153848" y="135288"/>
                    </a:lnTo>
                    <a:lnTo>
                      <a:pt x="153848" y="135288"/>
                    </a:lnTo>
                    <a:lnTo>
                      <a:pt x="153848" y="76769"/>
                    </a:lnTo>
                    <a:lnTo>
                      <a:pt x="153848" y="35581"/>
                    </a:lnTo>
                    <a:cubicBezTo>
                      <a:pt x="153848" y="15904"/>
                      <a:pt x="137933" y="0"/>
                      <a:pt x="118242" y="0"/>
                    </a:cubicBezTo>
                    <a:lnTo>
                      <a:pt x="35703" y="0"/>
                    </a:lnTo>
                    <a:cubicBezTo>
                      <a:pt x="3973" y="0"/>
                      <a:pt x="-11943" y="38333"/>
                      <a:pt x="10503" y="60762"/>
                    </a:cubicBezTo>
                    <a:lnTo>
                      <a:pt x="42029" y="92265"/>
                    </a:lnTo>
                    <a:lnTo>
                      <a:pt x="84880" y="135084"/>
                    </a:lnTo>
                    <a:lnTo>
                      <a:pt x="85594" y="135798"/>
                    </a:lnTo>
                    <a:lnTo>
                      <a:pt x="93042" y="143240"/>
                    </a:lnTo>
                    <a:lnTo>
                      <a:pt x="209350" y="259463"/>
                    </a:lnTo>
                    <a:lnTo>
                      <a:pt x="219247" y="269353"/>
                    </a:lnTo>
                    <a:lnTo>
                      <a:pt x="222409" y="272513"/>
                    </a:lnTo>
                    <a:lnTo>
                      <a:pt x="265260" y="315332"/>
                    </a:lnTo>
                    <a:lnTo>
                      <a:pt x="291787" y="341839"/>
                    </a:lnTo>
                    <a:cubicBezTo>
                      <a:pt x="314232" y="364268"/>
                      <a:pt x="352594" y="348364"/>
                      <a:pt x="352594" y="316657"/>
                    </a:cubicBezTo>
                    <a:lnTo>
                      <a:pt x="352594" y="234180"/>
                    </a:lnTo>
                    <a:cubicBezTo>
                      <a:pt x="352594" y="214503"/>
                      <a:pt x="336678" y="198599"/>
                      <a:pt x="316987" y="198599"/>
                    </a:cubicBezTo>
                    <a:lnTo>
                      <a:pt x="275769" y="198599"/>
                    </a:lnTo>
                    <a:lnTo>
                      <a:pt x="275769" y="198497"/>
                    </a:lnTo>
                    <a:lnTo>
                      <a:pt x="275769" y="198497"/>
                    </a:lnTo>
                    <a:close/>
                  </a:path>
                </a:pathLst>
              </a:custGeom>
              <a:solidFill>
                <a:srgbClr val="995DFF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xmlns="" id="{EECCEB1B-BB38-A343-BBE6-CEA6862E01FB}"/>
                  </a:ext>
                </a:extLst>
              </p:cNvPr>
              <p:cNvSpPr/>
              <p:nvPr/>
            </p:nvSpPr>
            <p:spPr>
              <a:xfrm>
                <a:off x="8785159" y="2737722"/>
                <a:ext cx="95231" cy="45037"/>
              </a:xfrm>
              <a:custGeom>
                <a:avLst/>
                <a:gdLst>
                  <a:gd name="connsiteX0" fmla="*/ 19589 w 51522"/>
                  <a:gd name="connsiteY0" fmla="*/ 3874 h 24366"/>
                  <a:gd name="connsiteX1" fmla="*/ 12141 w 51522"/>
                  <a:gd name="connsiteY1" fmla="*/ 3874 h 24366"/>
                  <a:gd name="connsiteX2" fmla="*/ 12141 w 51522"/>
                  <a:gd name="connsiteY2" fmla="*/ 24366 h 24366"/>
                  <a:gd name="connsiteX3" fmla="*/ 7448 w 51522"/>
                  <a:gd name="connsiteY3" fmla="*/ 24366 h 24366"/>
                  <a:gd name="connsiteX4" fmla="*/ 7448 w 51522"/>
                  <a:gd name="connsiteY4" fmla="*/ 3874 h 24366"/>
                  <a:gd name="connsiteX5" fmla="*/ 0 w 51522"/>
                  <a:gd name="connsiteY5" fmla="*/ 3874 h 24366"/>
                  <a:gd name="connsiteX6" fmla="*/ 0 w 51522"/>
                  <a:gd name="connsiteY6" fmla="*/ 0 h 24366"/>
                  <a:gd name="connsiteX7" fmla="*/ 19589 w 51522"/>
                  <a:gd name="connsiteY7" fmla="*/ 0 h 24366"/>
                  <a:gd name="connsiteX8" fmla="*/ 19589 w 51522"/>
                  <a:gd name="connsiteY8" fmla="*/ 3874 h 24366"/>
                  <a:gd name="connsiteX9" fmla="*/ 19589 w 51522"/>
                  <a:gd name="connsiteY9" fmla="*/ 3874 h 24366"/>
                  <a:gd name="connsiteX10" fmla="*/ 38055 w 51522"/>
                  <a:gd name="connsiteY10" fmla="*/ 17230 h 24366"/>
                  <a:gd name="connsiteX11" fmla="*/ 44687 w 51522"/>
                  <a:gd name="connsiteY11" fmla="*/ 0 h 24366"/>
                  <a:gd name="connsiteX12" fmla="*/ 51523 w 51522"/>
                  <a:gd name="connsiteY12" fmla="*/ 0 h 24366"/>
                  <a:gd name="connsiteX13" fmla="*/ 51523 w 51522"/>
                  <a:gd name="connsiteY13" fmla="*/ 24264 h 24366"/>
                  <a:gd name="connsiteX14" fmla="*/ 47136 w 51522"/>
                  <a:gd name="connsiteY14" fmla="*/ 24264 h 24366"/>
                  <a:gd name="connsiteX15" fmla="*/ 47136 w 51522"/>
                  <a:gd name="connsiteY15" fmla="*/ 5301 h 24366"/>
                  <a:gd name="connsiteX16" fmla="*/ 47034 w 51522"/>
                  <a:gd name="connsiteY16" fmla="*/ 5301 h 24366"/>
                  <a:gd name="connsiteX17" fmla="*/ 39790 w 51522"/>
                  <a:gd name="connsiteY17" fmla="*/ 24264 h 24366"/>
                  <a:gd name="connsiteX18" fmla="*/ 36525 w 51522"/>
                  <a:gd name="connsiteY18" fmla="*/ 24264 h 24366"/>
                  <a:gd name="connsiteX19" fmla="*/ 29281 w 51522"/>
                  <a:gd name="connsiteY19" fmla="*/ 5301 h 24366"/>
                  <a:gd name="connsiteX20" fmla="*/ 29179 w 51522"/>
                  <a:gd name="connsiteY20" fmla="*/ 5301 h 24366"/>
                  <a:gd name="connsiteX21" fmla="*/ 29179 w 51522"/>
                  <a:gd name="connsiteY21" fmla="*/ 24264 h 24366"/>
                  <a:gd name="connsiteX22" fmla="*/ 24792 w 51522"/>
                  <a:gd name="connsiteY22" fmla="*/ 24264 h 24366"/>
                  <a:gd name="connsiteX23" fmla="*/ 24792 w 51522"/>
                  <a:gd name="connsiteY23" fmla="*/ 0 h 24366"/>
                  <a:gd name="connsiteX24" fmla="*/ 31628 w 51522"/>
                  <a:gd name="connsiteY24" fmla="*/ 0 h 24366"/>
                  <a:gd name="connsiteX25" fmla="*/ 38055 w 51522"/>
                  <a:gd name="connsiteY25" fmla="*/ 17230 h 2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51522" h="24366">
                    <a:moveTo>
                      <a:pt x="19589" y="3874"/>
                    </a:moveTo>
                    <a:lnTo>
                      <a:pt x="12141" y="3874"/>
                    </a:lnTo>
                    <a:lnTo>
                      <a:pt x="12141" y="24366"/>
                    </a:lnTo>
                    <a:lnTo>
                      <a:pt x="7448" y="24366"/>
                    </a:lnTo>
                    <a:lnTo>
                      <a:pt x="7448" y="3874"/>
                    </a:lnTo>
                    <a:lnTo>
                      <a:pt x="0" y="3874"/>
                    </a:lnTo>
                    <a:lnTo>
                      <a:pt x="0" y="0"/>
                    </a:lnTo>
                    <a:lnTo>
                      <a:pt x="19589" y="0"/>
                    </a:lnTo>
                    <a:lnTo>
                      <a:pt x="19589" y="3874"/>
                    </a:lnTo>
                    <a:lnTo>
                      <a:pt x="19589" y="3874"/>
                    </a:lnTo>
                    <a:close/>
                    <a:moveTo>
                      <a:pt x="38055" y="17230"/>
                    </a:moveTo>
                    <a:lnTo>
                      <a:pt x="44687" y="0"/>
                    </a:lnTo>
                    <a:lnTo>
                      <a:pt x="51523" y="0"/>
                    </a:lnTo>
                    <a:lnTo>
                      <a:pt x="51523" y="24264"/>
                    </a:lnTo>
                    <a:lnTo>
                      <a:pt x="47136" y="24264"/>
                    </a:lnTo>
                    <a:lnTo>
                      <a:pt x="47136" y="5301"/>
                    </a:lnTo>
                    <a:lnTo>
                      <a:pt x="47034" y="5301"/>
                    </a:lnTo>
                    <a:lnTo>
                      <a:pt x="39790" y="24264"/>
                    </a:lnTo>
                    <a:lnTo>
                      <a:pt x="36525" y="24264"/>
                    </a:lnTo>
                    <a:lnTo>
                      <a:pt x="29281" y="5301"/>
                    </a:lnTo>
                    <a:lnTo>
                      <a:pt x="29179" y="5301"/>
                    </a:lnTo>
                    <a:lnTo>
                      <a:pt x="29179" y="24264"/>
                    </a:lnTo>
                    <a:lnTo>
                      <a:pt x="24792" y="24264"/>
                    </a:lnTo>
                    <a:lnTo>
                      <a:pt x="24792" y="0"/>
                    </a:lnTo>
                    <a:lnTo>
                      <a:pt x="31628" y="0"/>
                    </a:lnTo>
                    <a:lnTo>
                      <a:pt x="38055" y="17230"/>
                    </a:lnTo>
                    <a:close/>
                  </a:path>
                </a:pathLst>
              </a:custGeom>
              <a:solidFill>
                <a:srgbClr val="995DFF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21532443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 Logo and Taglin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69C09998-F03C-C942-A8EB-96D31D7F330A}"/>
              </a:ext>
            </a:extLst>
          </p:cNvPr>
          <p:cNvGrpSpPr/>
          <p:nvPr/>
        </p:nvGrpSpPr>
        <p:grpSpPr>
          <a:xfrm>
            <a:off x="2384164" y="2131511"/>
            <a:ext cx="7423673" cy="2278886"/>
            <a:chOff x="3403128" y="2131511"/>
            <a:chExt cx="7423673" cy="227888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xmlns="" id="{EB86C7E1-2D3E-7545-86EA-5682B4AE4D5E}"/>
                </a:ext>
              </a:extLst>
            </p:cNvPr>
            <p:cNvGrpSpPr/>
            <p:nvPr/>
          </p:nvGrpSpPr>
          <p:grpSpPr>
            <a:xfrm>
              <a:off x="6543122" y="4052037"/>
              <a:ext cx="4283679" cy="358360"/>
              <a:chOff x="6543122" y="4052037"/>
              <a:chExt cx="4283679" cy="358360"/>
            </a:xfrm>
          </p:grpSpPr>
          <p:grpSp>
            <p:nvGrpSpPr>
              <p:cNvPr id="79" name="Graphic 53">
                <a:extLst>
                  <a:ext uri="{FF2B5EF4-FFF2-40B4-BE49-F238E27FC236}">
                    <a16:creationId xmlns:a16="http://schemas.microsoft.com/office/drawing/2014/main" xmlns="" id="{F6512944-057A-1640-B657-CD17CDACD170}"/>
                  </a:ext>
                </a:extLst>
              </p:cNvPr>
              <p:cNvGrpSpPr/>
              <p:nvPr/>
            </p:nvGrpSpPr>
            <p:grpSpPr>
              <a:xfrm>
                <a:off x="8095457" y="4052037"/>
                <a:ext cx="1513841" cy="358360"/>
                <a:chOff x="3535278" y="4757698"/>
                <a:chExt cx="819023" cy="193881"/>
              </a:xfrm>
              <a:solidFill>
                <a:srgbClr val="000000"/>
              </a:solidFill>
            </p:grpSpPr>
            <p:sp>
              <p:nvSpPr>
                <p:cNvPr id="92" name="Freeform 91">
                  <a:extLst>
                    <a:ext uri="{FF2B5EF4-FFF2-40B4-BE49-F238E27FC236}">
                      <a16:creationId xmlns:a16="http://schemas.microsoft.com/office/drawing/2014/main" xmlns="" id="{A125C034-056B-0340-9AA8-30C0DF55BE4A}"/>
                    </a:ext>
                  </a:extLst>
                </p:cNvPr>
                <p:cNvSpPr/>
                <p:nvPr/>
              </p:nvSpPr>
              <p:spPr>
                <a:xfrm>
                  <a:off x="3535278" y="4763905"/>
                  <a:ext cx="289975" cy="186613"/>
                </a:xfrm>
                <a:custGeom>
                  <a:avLst/>
                  <a:gdLst>
                    <a:gd name="connsiteX0" fmla="*/ 144733 w 289975"/>
                    <a:gd name="connsiteY0" fmla="*/ 67318 h 186613"/>
                    <a:gd name="connsiteX1" fmla="*/ 99344 w 289975"/>
                    <a:gd name="connsiteY1" fmla="*/ 186451 h 186613"/>
                    <a:gd name="connsiteX2" fmla="*/ 99854 w 289975"/>
                    <a:gd name="connsiteY2" fmla="*/ 186247 h 186613"/>
                    <a:gd name="connsiteX3" fmla="*/ 83229 w 289975"/>
                    <a:gd name="connsiteY3" fmla="*/ 175537 h 186613"/>
                    <a:gd name="connsiteX4" fmla="*/ 26417 w 289975"/>
                    <a:gd name="connsiteY4" fmla="*/ 27539 h 186613"/>
                    <a:gd name="connsiteX5" fmla="*/ 2652 w 289975"/>
                    <a:gd name="connsiteY5" fmla="*/ 5202 h 186613"/>
                    <a:gd name="connsiteX6" fmla="*/ 0 w 289975"/>
                    <a:gd name="connsiteY6" fmla="*/ 2346 h 186613"/>
                    <a:gd name="connsiteX7" fmla="*/ 3264 w 289975"/>
                    <a:gd name="connsiteY7" fmla="*/ 204 h 186613"/>
                    <a:gd name="connsiteX8" fmla="*/ 56404 w 289975"/>
                    <a:gd name="connsiteY8" fmla="*/ 204 h 186613"/>
                    <a:gd name="connsiteX9" fmla="*/ 59872 w 289975"/>
                    <a:gd name="connsiteY9" fmla="*/ 2142 h 186613"/>
                    <a:gd name="connsiteX10" fmla="*/ 56812 w 289975"/>
                    <a:gd name="connsiteY10" fmla="*/ 5406 h 186613"/>
                    <a:gd name="connsiteX11" fmla="*/ 47326 w 289975"/>
                    <a:gd name="connsiteY11" fmla="*/ 25193 h 186613"/>
                    <a:gd name="connsiteX12" fmla="*/ 94857 w 289975"/>
                    <a:gd name="connsiteY12" fmla="*/ 150854 h 186613"/>
                    <a:gd name="connsiteX13" fmla="*/ 99242 w 289975"/>
                    <a:gd name="connsiteY13" fmla="*/ 160645 h 186613"/>
                    <a:gd name="connsiteX14" fmla="*/ 103322 w 289975"/>
                    <a:gd name="connsiteY14" fmla="*/ 153710 h 186613"/>
                    <a:gd name="connsiteX15" fmla="*/ 136267 w 289975"/>
                    <a:gd name="connsiteY15" fmla="*/ 68746 h 186613"/>
                    <a:gd name="connsiteX16" fmla="*/ 136471 w 289975"/>
                    <a:gd name="connsiteY16" fmla="*/ 46307 h 186613"/>
                    <a:gd name="connsiteX17" fmla="*/ 125659 w 289975"/>
                    <a:gd name="connsiteY17" fmla="*/ 20297 h 186613"/>
                    <a:gd name="connsiteX18" fmla="*/ 106994 w 289975"/>
                    <a:gd name="connsiteY18" fmla="*/ 5406 h 186613"/>
                    <a:gd name="connsiteX19" fmla="*/ 102098 w 289975"/>
                    <a:gd name="connsiteY19" fmla="*/ 2244 h 186613"/>
                    <a:gd name="connsiteX20" fmla="*/ 103118 w 289975"/>
                    <a:gd name="connsiteY20" fmla="*/ 102 h 186613"/>
                    <a:gd name="connsiteX21" fmla="*/ 159420 w 289975"/>
                    <a:gd name="connsiteY21" fmla="*/ 204 h 186613"/>
                    <a:gd name="connsiteX22" fmla="*/ 162786 w 289975"/>
                    <a:gd name="connsiteY22" fmla="*/ 2244 h 186613"/>
                    <a:gd name="connsiteX23" fmla="*/ 159522 w 289975"/>
                    <a:gd name="connsiteY23" fmla="*/ 5304 h 186613"/>
                    <a:gd name="connsiteX24" fmla="*/ 150036 w 289975"/>
                    <a:gd name="connsiteY24" fmla="*/ 25397 h 186613"/>
                    <a:gd name="connsiteX25" fmla="*/ 198383 w 289975"/>
                    <a:gd name="connsiteY25" fmla="*/ 152180 h 186613"/>
                    <a:gd name="connsiteX26" fmla="*/ 202360 w 289975"/>
                    <a:gd name="connsiteY26" fmla="*/ 160543 h 186613"/>
                    <a:gd name="connsiteX27" fmla="*/ 206440 w 289975"/>
                    <a:gd name="connsiteY27" fmla="*/ 153404 h 186613"/>
                    <a:gd name="connsiteX28" fmla="*/ 255398 w 289975"/>
                    <a:gd name="connsiteY28" fmla="*/ 25397 h 186613"/>
                    <a:gd name="connsiteX29" fmla="*/ 244281 w 289975"/>
                    <a:gd name="connsiteY29" fmla="*/ 6018 h 186613"/>
                    <a:gd name="connsiteX30" fmla="*/ 238161 w 289975"/>
                    <a:gd name="connsiteY30" fmla="*/ 0 h 186613"/>
                    <a:gd name="connsiteX31" fmla="*/ 287119 w 289975"/>
                    <a:gd name="connsiteY31" fmla="*/ 102 h 186613"/>
                    <a:gd name="connsiteX32" fmla="*/ 289975 w 289975"/>
                    <a:gd name="connsiteY32" fmla="*/ 2040 h 186613"/>
                    <a:gd name="connsiteX33" fmla="*/ 287527 w 289975"/>
                    <a:gd name="connsiteY33" fmla="*/ 5202 h 186613"/>
                    <a:gd name="connsiteX34" fmla="*/ 282530 w 289975"/>
                    <a:gd name="connsiteY34" fmla="*/ 6630 h 186613"/>
                    <a:gd name="connsiteX35" fmla="*/ 265598 w 289975"/>
                    <a:gd name="connsiteY35" fmla="*/ 21725 h 186613"/>
                    <a:gd name="connsiteX36" fmla="*/ 207562 w 289975"/>
                    <a:gd name="connsiteY36" fmla="*/ 172885 h 186613"/>
                    <a:gd name="connsiteX37" fmla="*/ 203788 w 289975"/>
                    <a:gd name="connsiteY37" fmla="*/ 186349 h 186613"/>
                    <a:gd name="connsiteX38" fmla="*/ 193283 w 289975"/>
                    <a:gd name="connsiteY38" fmla="*/ 186145 h 186613"/>
                    <a:gd name="connsiteX39" fmla="*/ 188183 w 289975"/>
                    <a:gd name="connsiteY39" fmla="*/ 180637 h 186613"/>
                    <a:gd name="connsiteX40" fmla="*/ 147690 w 289975"/>
                    <a:gd name="connsiteY40" fmla="*/ 74764 h 186613"/>
                    <a:gd name="connsiteX41" fmla="*/ 144733 w 289975"/>
                    <a:gd name="connsiteY41" fmla="*/ 67318 h 186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289975" h="186613">
                      <a:moveTo>
                        <a:pt x="144733" y="67318"/>
                      </a:moveTo>
                      <a:cubicBezTo>
                        <a:pt x="129331" y="107811"/>
                        <a:pt x="114542" y="146570"/>
                        <a:pt x="99344" y="186451"/>
                      </a:cubicBezTo>
                      <a:cubicBezTo>
                        <a:pt x="100670" y="185941"/>
                        <a:pt x="100262" y="186145"/>
                        <a:pt x="99854" y="186247"/>
                      </a:cubicBezTo>
                      <a:cubicBezTo>
                        <a:pt x="87615" y="186961"/>
                        <a:pt x="87513" y="186961"/>
                        <a:pt x="83229" y="175537"/>
                      </a:cubicBezTo>
                      <a:cubicBezTo>
                        <a:pt x="64258" y="126170"/>
                        <a:pt x="45388" y="76804"/>
                        <a:pt x="26417" y="27539"/>
                      </a:cubicBezTo>
                      <a:cubicBezTo>
                        <a:pt x="22133" y="16320"/>
                        <a:pt x="16523" y="6426"/>
                        <a:pt x="2652" y="5202"/>
                      </a:cubicBezTo>
                      <a:cubicBezTo>
                        <a:pt x="1734" y="5100"/>
                        <a:pt x="918" y="3366"/>
                        <a:pt x="0" y="2346"/>
                      </a:cubicBezTo>
                      <a:cubicBezTo>
                        <a:pt x="1122" y="1632"/>
                        <a:pt x="2244" y="204"/>
                        <a:pt x="3264" y="204"/>
                      </a:cubicBezTo>
                      <a:cubicBezTo>
                        <a:pt x="21011" y="102"/>
                        <a:pt x="38656" y="102"/>
                        <a:pt x="56404" y="204"/>
                      </a:cubicBezTo>
                      <a:cubicBezTo>
                        <a:pt x="57628" y="204"/>
                        <a:pt x="58750" y="1428"/>
                        <a:pt x="59872" y="2142"/>
                      </a:cubicBezTo>
                      <a:cubicBezTo>
                        <a:pt x="58852" y="3264"/>
                        <a:pt x="58036" y="4998"/>
                        <a:pt x="56812" y="5406"/>
                      </a:cubicBezTo>
                      <a:cubicBezTo>
                        <a:pt x="41818" y="10506"/>
                        <a:pt x="41818" y="10506"/>
                        <a:pt x="47326" y="25193"/>
                      </a:cubicBezTo>
                      <a:cubicBezTo>
                        <a:pt x="63136" y="67114"/>
                        <a:pt x="78945" y="108933"/>
                        <a:pt x="94857" y="150854"/>
                      </a:cubicBezTo>
                      <a:cubicBezTo>
                        <a:pt x="95876" y="153608"/>
                        <a:pt x="97304" y="156259"/>
                        <a:pt x="99242" y="160645"/>
                      </a:cubicBezTo>
                      <a:cubicBezTo>
                        <a:pt x="101180" y="157483"/>
                        <a:pt x="102608" y="155749"/>
                        <a:pt x="103322" y="153710"/>
                      </a:cubicBezTo>
                      <a:cubicBezTo>
                        <a:pt x="114338" y="125456"/>
                        <a:pt x="125251" y="97101"/>
                        <a:pt x="136267" y="68746"/>
                      </a:cubicBezTo>
                      <a:cubicBezTo>
                        <a:pt x="139123" y="61300"/>
                        <a:pt x="139225" y="53651"/>
                        <a:pt x="136471" y="46307"/>
                      </a:cubicBezTo>
                      <a:cubicBezTo>
                        <a:pt x="133207" y="37535"/>
                        <a:pt x="129535" y="28865"/>
                        <a:pt x="125659" y="20297"/>
                      </a:cubicBezTo>
                      <a:cubicBezTo>
                        <a:pt x="121987" y="12240"/>
                        <a:pt x="115868" y="7038"/>
                        <a:pt x="106994" y="5406"/>
                      </a:cubicBezTo>
                      <a:cubicBezTo>
                        <a:pt x="105260" y="5100"/>
                        <a:pt x="103730" y="3366"/>
                        <a:pt x="102098" y="2244"/>
                      </a:cubicBezTo>
                      <a:cubicBezTo>
                        <a:pt x="102404" y="1530"/>
                        <a:pt x="102812" y="816"/>
                        <a:pt x="103118" y="102"/>
                      </a:cubicBezTo>
                      <a:cubicBezTo>
                        <a:pt x="121886" y="102"/>
                        <a:pt x="140653" y="102"/>
                        <a:pt x="159420" y="204"/>
                      </a:cubicBezTo>
                      <a:cubicBezTo>
                        <a:pt x="160542" y="204"/>
                        <a:pt x="161664" y="1530"/>
                        <a:pt x="162786" y="2244"/>
                      </a:cubicBezTo>
                      <a:cubicBezTo>
                        <a:pt x="161766" y="3264"/>
                        <a:pt x="160848" y="4896"/>
                        <a:pt x="159522" y="5304"/>
                      </a:cubicBezTo>
                      <a:cubicBezTo>
                        <a:pt x="144733" y="10098"/>
                        <a:pt x="144427" y="10710"/>
                        <a:pt x="150036" y="25397"/>
                      </a:cubicBezTo>
                      <a:cubicBezTo>
                        <a:pt x="166152" y="67624"/>
                        <a:pt x="182267" y="109953"/>
                        <a:pt x="198383" y="152180"/>
                      </a:cubicBezTo>
                      <a:cubicBezTo>
                        <a:pt x="199301" y="154525"/>
                        <a:pt x="200524" y="156769"/>
                        <a:pt x="202360" y="160543"/>
                      </a:cubicBezTo>
                      <a:cubicBezTo>
                        <a:pt x="204298" y="157177"/>
                        <a:pt x="205624" y="155443"/>
                        <a:pt x="206440" y="153404"/>
                      </a:cubicBezTo>
                      <a:cubicBezTo>
                        <a:pt x="222760" y="110769"/>
                        <a:pt x="239079" y="68134"/>
                        <a:pt x="255398" y="25397"/>
                      </a:cubicBezTo>
                      <a:cubicBezTo>
                        <a:pt x="259580" y="14280"/>
                        <a:pt x="256418" y="9282"/>
                        <a:pt x="244281" y="6018"/>
                      </a:cubicBezTo>
                      <a:cubicBezTo>
                        <a:pt x="241731" y="5304"/>
                        <a:pt x="236223" y="6936"/>
                        <a:pt x="238161" y="0"/>
                      </a:cubicBezTo>
                      <a:cubicBezTo>
                        <a:pt x="254481" y="0"/>
                        <a:pt x="270800" y="0"/>
                        <a:pt x="287119" y="102"/>
                      </a:cubicBezTo>
                      <a:cubicBezTo>
                        <a:pt x="288037" y="102"/>
                        <a:pt x="289057" y="1326"/>
                        <a:pt x="289975" y="2040"/>
                      </a:cubicBezTo>
                      <a:cubicBezTo>
                        <a:pt x="289159" y="3162"/>
                        <a:pt x="288547" y="4590"/>
                        <a:pt x="287527" y="5202"/>
                      </a:cubicBezTo>
                      <a:cubicBezTo>
                        <a:pt x="285997" y="6018"/>
                        <a:pt x="284161" y="6222"/>
                        <a:pt x="282530" y="6630"/>
                      </a:cubicBezTo>
                      <a:cubicBezTo>
                        <a:pt x="274268" y="8772"/>
                        <a:pt x="268658" y="13770"/>
                        <a:pt x="265598" y="21725"/>
                      </a:cubicBezTo>
                      <a:cubicBezTo>
                        <a:pt x="246219" y="72112"/>
                        <a:pt x="226840" y="122498"/>
                        <a:pt x="207562" y="172885"/>
                      </a:cubicBezTo>
                      <a:cubicBezTo>
                        <a:pt x="206032" y="176965"/>
                        <a:pt x="205216" y="181249"/>
                        <a:pt x="203788" y="186349"/>
                      </a:cubicBezTo>
                      <a:cubicBezTo>
                        <a:pt x="200524" y="186349"/>
                        <a:pt x="196751" y="187063"/>
                        <a:pt x="193283" y="186145"/>
                      </a:cubicBezTo>
                      <a:cubicBezTo>
                        <a:pt x="191243" y="185533"/>
                        <a:pt x="189101" y="182881"/>
                        <a:pt x="188183" y="180637"/>
                      </a:cubicBezTo>
                      <a:cubicBezTo>
                        <a:pt x="174515" y="145346"/>
                        <a:pt x="161154" y="110055"/>
                        <a:pt x="147690" y="74764"/>
                      </a:cubicBezTo>
                      <a:cubicBezTo>
                        <a:pt x="146976" y="72826"/>
                        <a:pt x="146160" y="70990"/>
                        <a:pt x="144733" y="67318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3" name="Freeform 92">
                  <a:extLst>
                    <a:ext uri="{FF2B5EF4-FFF2-40B4-BE49-F238E27FC236}">
                      <a16:creationId xmlns:a16="http://schemas.microsoft.com/office/drawing/2014/main" xmlns="" id="{3D4CB3CA-E6C6-F148-8D30-987EF6551B83}"/>
                    </a:ext>
                  </a:extLst>
                </p:cNvPr>
                <p:cNvSpPr/>
                <p:nvPr/>
              </p:nvSpPr>
              <p:spPr>
                <a:xfrm>
                  <a:off x="3809954" y="4757698"/>
                  <a:ext cx="149322" cy="193783"/>
                </a:xfrm>
                <a:custGeom>
                  <a:avLst/>
                  <a:gdLst>
                    <a:gd name="connsiteX0" fmla="*/ 149323 w 149322"/>
                    <a:gd name="connsiteY0" fmla="*/ 184804 h 193783"/>
                    <a:gd name="connsiteX1" fmla="*/ 124844 w 149322"/>
                    <a:gd name="connsiteY1" fmla="*/ 193066 h 193783"/>
                    <a:gd name="connsiteX2" fmla="*/ 114542 w 149322"/>
                    <a:gd name="connsiteY2" fmla="*/ 176644 h 193783"/>
                    <a:gd name="connsiteX3" fmla="*/ 114338 w 149322"/>
                    <a:gd name="connsiteY3" fmla="*/ 112386 h 193783"/>
                    <a:gd name="connsiteX4" fmla="*/ 111686 w 149322"/>
                    <a:gd name="connsiteY4" fmla="*/ 91681 h 193783"/>
                    <a:gd name="connsiteX5" fmla="*/ 84249 w 149322"/>
                    <a:gd name="connsiteY5" fmla="*/ 66895 h 193783"/>
                    <a:gd name="connsiteX6" fmla="*/ 46816 w 149322"/>
                    <a:gd name="connsiteY6" fmla="*/ 82807 h 193783"/>
                    <a:gd name="connsiteX7" fmla="*/ 39575 w 149322"/>
                    <a:gd name="connsiteY7" fmla="*/ 106164 h 193783"/>
                    <a:gd name="connsiteX8" fmla="*/ 39065 w 149322"/>
                    <a:gd name="connsiteY8" fmla="*/ 173074 h 193783"/>
                    <a:gd name="connsiteX9" fmla="*/ 48754 w 149322"/>
                    <a:gd name="connsiteY9" fmla="*/ 185212 h 193783"/>
                    <a:gd name="connsiteX10" fmla="*/ 55078 w 149322"/>
                    <a:gd name="connsiteY10" fmla="*/ 186640 h 193783"/>
                    <a:gd name="connsiteX11" fmla="*/ 58444 w 149322"/>
                    <a:gd name="connsiteY11" fmla="*/ 189700 h 193783"/>
                    <a:gd name="connsiteX12" fmla="*/ 54568 w 149322"/>
                    <a:gd name="connsiteY12" fmla="*/ 191842 h 193783"/>
                    <a:gd name="connsiteX13" fmla="*/ 25703 w 149322"/>
                    <a:gd name="connsiteY13" fmla="*/ 191944 h 193783"/>
                    <a:gd name="connsiteX14" fmla="*/ 1530 w 149322"/>
                    <a:gd name="connsiteY14" fmla="*/ 191944 h 193783"/>
                    <a:gd name="connsiteX15" fmla="*/ 510 w 149322"/>
                    <a:gd name="connsiteY15" fmla="*/ 190006 h 193783"/>
                    <a:gd name="connsiteX16" fmla="*/ 4692 w 149322"/>
                    <a:gd name="connsiteY16" fmla="*/ 186538 h 193783"/>
                    <a:gd name="connsiteX17" fmla="*/ 20297 w 149322"/>
                    <a:gd name="connsiteY17" fmla="*/ 166445 h 193783"/>
                    <a:gd name="connsiteX18" fmla="*/ 20297 w 149322"/>
                    <a:gd name="connsiteY18" fmla="*/ 37826 h 193783"/>
                    <a:gd name="connsiteX19" fmla="*/ 20297 w 149322"/>
                    <a:gd name="connsiteY19" fmla="*/ 28443 h 193783"/>
                    <a:gd name="connsiteX20" fmla="*/ 3876 w 149322"/>
                    <a:gd name="connsiteY20" fmla="*/ 11613 h 193783"/>
                    <a:gd name="connsiteX21" fmla="*/ 0 w 149322"/>
                    <a:gd name="connsiteY21" fmla="*/ 9573 h 193783"/>
                    <a:gd name="connsiteX22" fmla="*/ 4794 w 149322"/>
                    <a:gd name="connsiteY22" fmla="*/ 6411 h 193783"/>
                    <a:gd name="connsiteX23" fmla="*/ 27029 w 149322"/>
                    <a:gd name="connsiteY23" fmla="*/ 801 h 193783"/>
                    <a:gd name="connsiteX24" fmla="*/ 39065 w 149322"/>
                    <a:gd name="connsiteY24" fmla="*/ 10389 h 193783"/>
                    <a:gd name="connsiteX25" fmla="*/ 39167 w 149322"/>
                    <a:gd name="connsiteY25" fmla="*/ 64346 h 193783"/>
                    <a:gd name="connsiteX26" fmla="*/ 40697 w 149322"/>
                    <a:gd name="connsiteY26" fmla="*/ 78319 h 193783"/>
                    <a:gd name="connsiteX27" fmla="*/ 49060 w 149322"/>
                    <a:gd name="connsiteY27" fmla="*/ 71485 h 193783"/>
                    <a:gd name="connsiteX28" fmla="*/ 84351 w 149322"/>
                    <a:gd name="connsiteY28" fmla="*/ 54656 h 193783"/>
                    <a:gd name="connsiteX29" fmla="*/ 132493 w 149322"/>
                    <a:gd name="connsiteY29" fmla="*/ 94537 h 193783"/>
                    <a:gd name="connsiteX30" fmla="*/ 133207 w 149322"/>
                    <a:gd name="connsiteY30" fmla="*/ 136457 h 193783"/>
                    <a:gd name="connsiteX31" fmla="*/ 133207 w 149322"/>
                    <a:gd name="connsiteY31" fmla="*/ 171850 h 193783"/>
                    <a:gd name="connsiteX32" fmla="*/ 145345 w 149322"/>
                    <a:gd name="connsiteY32" fmla="*/ 184192 h 193783"/>
                    <a:gd name="connsiteX33" fmla="*/ 149323 w 149322"/>
                    <a:gd name="connsiteY33" fmla="*/ 184804 h 1937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149322" h="193783">
                      <a:moveTo>
                        <a:pt x="149323" y="184804"/>
                      </a:moveTo>
                      <a:cubicBezTo>
                        <a:pt x="144427" y="191842"/>
                        <a:pt x="133105" y="195412"/>
                        <a:pt x="124844" y="193066"/>
                      </a:cubicBezTo>
                      <a:cubicBezTo>
                        <a:pt x="118316" y="191230"/>
                        <a:pt x="114644" y="185926"/>
                        <a:pt x="114542" y="176644"/>
                      </a:cubicBezTo>
                      <a:cubicBezTo>
                        <a:pt x="114338" y="155225"/>
                        <a:pt x="114644" y="133806"/>
                        <a:pt x="114338" y="112386"/>
                      </a:cubicBezTo>
                      <a:cubicBezTo>
                        <a:pt x="114236" y="105450"/>
                        <a:pt x="113522" y="98311"/>
                        <a:pt x="111686" y="91681"/>
                      </a:cubicBezTo>
                      <a:cubicBezTo>
                        <a:pt x="107912" y="77911"/>
                        <a:pt x="98936" y="68935"/>
                        <a:pt x="84249" y="66895"/>
                      </a:cubicBezTo>
                      <a:cubicBezTo>
                        <a:pt x="68644" y="64754"/>
                        <a:pt x="55078" y="68935"/>
                        <a:pt x="46816" y="82807"/>
                      </a:cubicBezTo>
                      <a:cubicBezTo>
                        <a:pt x="42737" y="89641"/>
                        <a:pt x="39881" y="98209"/>
                        <a:pt x="39575" y="106164"/>
                      </a:cubicBezTo>
                      <a:cubicBezTo>
                        <a:pt x="38555" y="128400"/>
                        <a:pt x="39167" y="150737"/>
                        <a:pt x="39065" y="173074"/>
                      </a:cubicBezTo>
                      <a:cubicBezTo>
                        <a:pt x="39065" y="179806"/>
                        <a:pt x="42533" y="183580"/>
                        <a:pt x="48754" y="185212"/>
                      </a:cubicBezTo>
                      <a:cubicBezTo>
                        <a:pt x="50896" y="185722"/>
                        <a:pt x="53140" y="185824"/>
                        <a:pt x="55078" y="186640"/>
                      </a:cubicBezTo>
                      <a:cubicBezTo>
                        <a:pt x="56404" y="187150"/>
                        <a:pt x="57322" y="188680"/>
                        <a:pt x="58444" y="189700"/>
                      </a:cubicBezTo>
                      <a:cubicBezTo>
                        <a:pt x="57118" y="190414"/>
                        <a:pt x="55894" y="191842"/>
                        <a:pt x="54568" y="191842"/>
                      </a:cubicBezTo>
                      <a:cubicBezTo>
                        <a:pt x="44980" y="192046"/>
                        <a:pt x="35291" y="191944"/>
                        <a:pt x="25703" y="191944"/>
                      </a:cubicBezTo>
                      <a:cubicBezTo>
                        <a:pt x="17645" y="191944"/>
                        <a:pt x="9588" y="191944"/>
                        <a:pt x="1530" y="191944"/>
                      </a:cubicBezTo>
                      <a:cubicBezTo>
                        <a:pt x="1224" y="191332"/>
                        <a:pt x="816" y="190618"/>
                        <a:pt x="510" y="190006"/>
                      </a:cubicBezTo>
                      <a:cubicBezTo>
                        <a:pt x="1938" y="188782"/>
                        <a:pt x="3162" y="186946"/>
                        <a:pt x="4692" y="186538"/>
                      </a:cubicBezTo>
                      <a:cubicBezTo>
                        <a:pt x="19481" y="182662"/>
                        <a:pt x="20297" y="181846"/>
                        <a:pt x="20297" y="166445"/>
                      </a:cubicBezTo>
                      <a:cubicBezTo>
                        <a:pt x="20297" y="120750"/>
                        <a:pt x="20297" y="83521"/>
                        <a:pt x="20297" y="37826"/>
                      </a:cubicBezTo>
                      <a:cubicBezTo>
                        <a:pt x="20297" y="35888"/>
                        <a:pt x="20297" y="30381"/>
                        <a:pt x="20297" y="28443"/>
                      </a:cubicBezTo>
                      <a:cubicBezTo>
                        <a:pt x="19991" y="14367"/>
                        <a:pt x="17747" y="12123"/>
                        <a:pt x="3876" y="11613"/>
                      </a:cubicBezTo>
                      <a:cubicBezTo>
                        <a:pt x="2856" y="11613"/>
                        <a:pt x="1836" y="11307"/>
                        <a:pt x="0" y="9573"/>
                      </a:cubicBezTo>
                      <a:cubicBezTo>
                        <a:pt x="1632" y="8451"/>
                        <a:pt x="3060" y="6921"/>
                        <a:pt x="4794" y="6411"/>
                      </a:cubicBezTo>
                      <a:cubicBezTo>
                        <a:pt x="12138" y="4371"/>
                        <a:pt x="19583" y="2637"/>
                        <a:pt x="27029" y="801"/>
                      </a:cubicBezTo>
                      <a:cubicBezTo>
                        <a:pt x="36107" y="-1443"/>
                        <a:pt x="39065" y="801"/>
                        <a:pt x="39065" y="10389"/>
                      </a:cubicBezTo>
                      <a:cubicBezTo>
                        <a:pt x="39167" y="30075"/>
                        <a:pt x="39065" y="44762"/>
                        <a:pt x="39167" y="64346"/>
                      </a:cubicBezTo>
                      <a:cubicBezTo>
                        <a:pt x="39167" y="68323"/>
                        <a:pt x="39983" y="72301"/>
                        <a:pt x="40697" y="78319"/>
                      </a:cubicBezTo>
                      <a:cubicBezTo>
                        <a:pt x="44573" y="75157"/>
                        <a:pt x="47020" y="73525"/>
                        <a:pt x="49060" y="71485"/>
                      </a:cubicBezTo>
                      <a:cubicBezTo>
                        <a:pt x="58954" y="61898"/>
                        <a:pt x="70377" y="55778"/>
                        <a:pt x="84351" y="54656"/>
                      </a:cubicBezTo>
                      <a:cubicBezTo>
                        <a:pt x="110360" y="52412"/>
                        <a:pt x="130249" y="68323"/>
                        <a:pt x="132493" y="94537"/>
                      </a:cubicBezTo>
                      <a:cubicBezTo>
                        <a:pt x="133717" y="108408"/>
                        <a:pt x="133105" y="122484"/>
                        <a:pt x="133207" y="136457"/>
                      </a:cubicBezTo>
                      <a:cubicBezTo>
                        <a:pt x="133309" y="148289"/>
                        <a:pt x="133207" y="160121"/>
                        <a:pt x="133207" y="171850"/>
                      </a:cubicBezTo>
                      <a:cubicBezTo>
                        <a:pt x="133309" y="182356"/>
                        <a:pt x="135043" y="184090"/>
                        <a:pt x="145345" y="184192"/>
                      </a:cubicBezTo>
                      <a:cubicBezTo>
                        <a:pt x="146365" y="184498"/>
                        <a:pt x="147385" y="184702"/>
                        <a:pt x="149323" y="18480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4" name="Freeform 93">
                  <a:extLst>
                    <a:ext uri="{FF2B5EF4-FFF2-40B4-BE49-F238E27FC236}">
                      <a16:creationId xmlns:a16="http://schemas.microsoft.com/office/drawing/2014/main" xmlns="" id="{6D802AA9-E7FD-964B-BB41-2D4BE3EF3546}"/>
                    </a:ext>
                  </a:extLst>
                </p:cNvPr>
                <p:cNvSpPr/>
                <p:nvPr/>
              </p:nvSpPr>
              <p:spPr>
                <a:xfrm>
                  <a:off x="3979348" y="4811671"/>
                  <a:ext cx="128537" cy="139866"/>
                </a:xfrm>
                <a:custGeom>
                  <a:avLst/>
                  <a:gdLst>
                    <a:gd name="connsiteX0" fmla="*/ 128537 w 128537"/>
                    <a:gd name="connsiteY0" fmla="*/ 131443 h 139866"/>
                    <a:gd name="connsiteX1" fmla="*/ 105282 w 128537"/>
                    <a:gd name="connsiteY1" fmla="*/ 139194 h 139866"/>
                    <a:gd name="connsiteX2" fmla="*/ 92737 w 128537"/>
                    <a:gd name="connsiteY2" fmla="*/ 115531 h 139866"/>
                    <a:gd name="connsiteX3" fmla="*/ 87127 w 128537"/>
                    <a:gd name="connsiteY3" fmla="*/ 120529 h 139866"/>
                    <a:gd name="connsiteX4" fmla="*/ 25521 w 128537"/>
                    <a:gd name="connsiteY4" fmla="*/ 138072 h 139866"/>
                    <a:gd name="connsiteX5" fmla="*/ 940 w 128537"/>
                    <a:gd name="connsiteY5" fmla="*/ 114613 h 139866"/>
                    <a:gd name="connsiteX6" fmla="*/ 12772 w 128537"/>
                    <a:gd name="connsiteY6" fmla="*/ 80036 h 139866"/>
                    <a:gd name="connsiteX7" fmla="*/ 54896 w 128537"/>
                    <a:gd name="connsiteY7" fmla="*/ 63105 h 139866"/>
                    <a:gd name="connsiteX8" fmla="*/ 86617 w 128537"/>
                    <a:gd name="connsiteY8" fmla="*/ 58209 h 139866"/>
                    <a:gd name="connsiteX9" fmla="*/ 93859 w 128537"/>
                    <a:gd name="connsiteY9" fmla="*/ 50049 h 139866"/>
                    <a:gd name="connsiteX10" fmla="*/ 93859 w 128537"/>
                    <a:gd name="connsiteY10" fmla="*/ 44133 h 139866"/>
                    <a:gd name="connsiteX11" fmla="*/ 45716 w 128537"/>
                    <a:gd name="connsiteY11" fmla="*/ 7720 h 139866"/>
                    <a:gd name="connsiteX12" fmla="*/ 29805 w 128537"/>
                    <a:gd name="connsiteY12" fmla="*/ 26692 h 139866"/>
                    <a:gd name="connsiteX13" fmla="*/ 29193 w 128537"/>
                    <a:gd name="connsiteY13" fmla="*/ 33831 h 139866"/>
                    <a:gd name="connsiteX14" fmla="*/ 18585 w 128537"/>
                    <a:gd name="connsiteY14" fmla="*/ 43317 h 139866"/>
                    <a:gd name="connsiteX15" fmla="*/ 9508 w 128537"/>
                    <a:gd name="connsiteY15" fmla="*/ 33016 h 139866"/>
                    <a:gd name="connsiteX16" fmla="*/ 18789 w 128537"/>
                    <a:gd name="connsiteY16" fmla="*/ 12004 h 139866"/>
                    <a:gd name="connsiteX17" fmla="*/ 37659 w 128537"/>
                    <a:gd name="connsiteY17" fmla="*/ 3334 h 139866"/>
                    <a:gd name="connsiteX18" fmla="*/ 79273 w 128537"/>
                    <a:gd name="connsiteY18" fmla="*/ 1498 h 139866"/>
                    <a:gd name="connsiteX19" fmla="*/ 111198 w 128537"/>
                    <a:gd name="connsiteY19" fmla="*/ 33219 h 139866"/>
                    <a:gd name="connsiteX20" fmla="*/ 112422 w 128537"/>
                    <a:gd name="connsiteY20" fmla="*/ 49539 h 139866"/>
                    <a:gd name="connsiteX21" fmla="*/ 112524 w 128537"/>
                    <a:gd name="connsiteY21" fmla="*/ 116449 h 139866"/>
                    <a:gd name="connsiteX22" fmla="*/ 126191 w 128537"/>
                    <a:gd name="connsiteY22" fmla="*/ 130627 h 139866"/>
                    <a:gd name="connsiteX23" fmla="*/ 128537 w 128537"/>
                    <a:gd name="connsiteY23" fmla="*/ 131443 h 139866"/>
                    <a:gd name="connsiteX24" fmla="*/ 93961 w 128537"/>
                    <a:gd name="connsiteY24" fmla="*/ 84014 h 139866"/>
                    <a:gd name="connsiteX25" fmla="*/ 93961 w 128537"/>
                    <a:gd name="connsiteY25" fmla="*/ 83402 h 139866"/>
                    <a:gd name="connsiteX26" fmla="*/ 73459 w 128537"/>
                    <a:gd name="connsiteY26" fmla="*/ 65858 h 139866"/>
                    <a:gd name="connsiteX27" fmla="*/ 31947 w 128537"/>
                    <a:gd name="connsiteY27" fmla="*/ 80648 h 139866"/>
                    <a:gd name="connsiteX28" fmla="*/ 21951 w 128537"/>
                    <a:gd name="connsiteY28" fmla="*/ 110329 h 139866"/>
                    <a:gd name="connsiteX29" fmla="*/ 46430 w 128537"/>
                    <a:gd name="connsiteY29" fmla="*/ 128791 h 139866"/>
                    <a:gd name="connsiteX30" fmla="*/ 93961 w 128537"/>
                    <a:gd name="connsiteY30" fmla="*/ 84014 h 13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128537" h="139866">
                      <a:moveTo>
                        <a:pt x="128537" y="131443"/>
                      </a:moveTo>
                      <a:cubicBezTo>
                        <a:pt x="123540" y="137868"/>
                        <a:pt x="113034" y="141438"/>
                        <a:pt x="105282" y="139194"/>
                      </a:cubicBezTo>
                      <a:cubicBezTo>
                        <a:pt x="94063" y="135930"/>
                        <a:pt x="94165" y="125935"/>
                        <a:pt x="92737" y="115531"/>
                      </a:cubicBezTo>
                      <a:cubicBezTo>
                        <a:pt x="90391" y="117673"/>
                        <a:pt x="88759" y="119101"/>
                        <a:pt x="87127" y="120529"/>
                      </a:cubicBezTo>
                      <a:cubicBezTo>
                        <a:pt x="69583" y="137052"/>
                        <a:pt x="48980" y="142968"/>
                        <a:pt x="25521" y="138072"/>
                      </a:cubicBezTo>
                      <a:cubicBezTo>
                        <a:pt x="12772" y="135421"/>
                        <a:pt x="3694" y="127975"/>
                        <a:pt x="940" y="114613"/>
                      </a:cubicBezTo>
                      <a:cubicBezTo>
                        <a:pt x="-1916" y="100844"/>
                        <a:pt x="1654" y="88910"/>
                        <a:pt x="12772" y="80036"/>
                      </a:cubicBezTo>
                      <a:cubicBezTo>
                        <a:pt x="25113" y="70142"/>
                        <a:pt x="39903" y="66063"/>
                        <a:pt x="54896" y="63105"/>
                      </a:cubicBezTo>
                      <a:cubicBezTo>
                        <a:pt x="65402" y="61065"/>
                        <a:pt x="76009" y="59535"/>
                        <a:pt x="86617" y="58209"/>
                      </a:cubicBezTo>
                      <a:cubicBezTo>
                        <a:pt x="91717" y="57495"/>
                        <a:pt x="93961" y="55047"/>
                        <a:pt x="93859" y="50049"/>
                      </a:cubicBezTo>
                      <a:cubicBezTo>
                        <a:pt x="93859" y="48111"/>
                        <a:pt x="93859" y="46071"/>
                        <a:pt x="93859" y="44133"/>
                      </a:cubicBezTo>
                      <a:cubicBezTo>
                        <a:pt x="93553" y="15880"/>
                        <a:pt x="73357" y="580"/>
                        <a:pt x="45716" y="7720"/>
                      </a:cubicBezTo>
                      <a:cubicBezTo>
                        <a:pt x="35415" y="10372"/>
                        <a:pt x="30621" y="16186"/>
                        <a:pt x="29805" y="26692"/>
                      </a:cubicBezTo>
                      <a:cubicBezTo>
                        <a:pt x="29601" y="29038"/>
                        <a:pt x="29601" y="31486"/>
                        <a:pt x="29193" y="33831"/>
                      </a:cubicBezTo>
                      <a:cubicBezTo>
                        <a:pt x="27969" y="40257"/>
                        <a:pt x="24093" y="43725"/>
                        <a:pt x="18585" y="43317"/>
                      </a:cubicBezTo>
                      <a:cubicBezTo>
                        <a:pt x="12466" y="42807"/>
                        <a:pt x="10120" y="38523"/>
                        <a:pt x="9508" y="33016"/>
                      </a:cubicBezTo>
                      <a:cubicBezTo>
                        <a:pt x="8488" y="24244"/>
                        <a:pt x="11548" y="16696"/>
                        <a:pt x="18789" y="12004"/>
                      </a:cubicBezTo>
                      <a:cubicBezTo>
                        <a:pt x="24603" y="8230"/>
                        <a:pt x="31029" y="5170"/>
                        <a:pt x="37659" y="3334"/>
                      </a:cubicBezTo>
                      <a:cubicBezTo>
                        <a:pt x="51224" y="-440"/>
                        <a:pt x="65300" y="-950"/>
                        <a:pt x="79273" y="1498"/>
                      </a:cubicBezTo>
                      <a:cubicBezTo>
                        <a:pt x="97531" y="4660"/>
                        <a:pt x="108138" y="15064"/>
                        <a:pt x="111198" y="33219"/>
                      </a:cubicBezTo>
                      <a:cubicBezTo>
                        <a:pt x="112116" y="38625"/>
                        <a:pt x="112320" y="44133"/>
                        <a:pt x="112422" y="49539"/>
                      </a:cubicBezTo>
                      <a:cubicBezTo>
                        <a:pt x="112524" y="71876"/>
                        <a:pt x="112422" y="94112"/>
                        <a:pt x="112524" y="116449"/>
                      </a:cubicBezTo>
                      <a:cubicBezTo>
                        <a:pt x="112524" y="129097"/>
                        <a:pt x="113442" y="130015"/>
                        <a:pt x="126191" y="130627"/>
                      </a:cubicBezTo>
                      <a:cubicBezTo>
                        <a:pt x="126803" y="130525"/>
                        <a:pt x="127415" y="130933"/>
                        <a:pt x="128537" y="131443"/>
                      </a:cubicBezTo>
                      <a:close/>
                      <a:moveTo>
                        <a:pt x="93961" y="84014"/>
                      </a:moveTo>
                      <a:cubicBezTo>
                        <a:pt x="93961" y="83810"/>
                        <a:pt x="93961" y="83606"/>
                        <a:pt x="93961" y="83402"/>
                      </a:cubicBezTo>
                      <a:cubicBezTo>
                        <a:pt x="93961" y="63411"/>
                        <a:pt x="93246" y="62697"/>
                        <a:pt x="73459" y="65858"/>
                      </a:cubicBezTo>
                      <a:cubicBezTo>
                        <a:pt x="58772" y="68204"/>
                        <a:pt x="44186" y="71366"/>
                        <a:pt x="31947" y="80648"/>
                      </a:cubicBezTo>
                      <a:cubicBezTo>
                        <a:pt x="22155" y="87992"/>
                        <a:pt x="18687" y="99008"/>
                        <a:pt x="21951" y="110329"/>
                      </a:cubicBezTo>
                      <a:cubicBezTo>
                        <a:pt x="25011" y="121039"/>
                        <a:pt x="34089" y="127873"/>
                        <a:pt x="46430" y="128791"/>
                      </a:cubicBezTo>
                      <a:cubicBezTo>
                        <a:pt x="75193" y="131035"/>
                        <a:pt x="93961" y="113389"/>
                        <a:pt x="93961" y="8401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5" name="Freeform 94">
                  <a:extLst>
                    <a:ext uri="{FF2B5EF4-FFF2-40B4-BE49-F238E27FC236}">
                      <a16:creationId xmlns:a16="http://schemas.microsoft.com/office/drawing/2014/main" xmlns="" id="{3CAF57FE-98EB-2A40-A809-7B7E427B1422}"/>
                    </a:ext>
                  </a:extLst>
                </p:cNvPr>
                <p:cNvSpPr/>
                <p:nvPr/>
              </p:nvSpPr>
              <p:spPr>
                <a:xfrm>
                  <a:off x="4249304" y="4811736"/>
                  <a:ext cx="104997" cy="139843"/>
                </a:xfrm>
                <a:custGeom>
                  <a:avLst/>
                  <a:gdLst>
                    <a:gd name="connsiteX0" fmla="*/ 49416 w 104997"/>
                    <a:gd name="connsiteY0" fmla="*/ 139843 h 139843"/>
                    <a:gd name="connsiteX1" fmla="*/ 10963 w 104997"/>
                    <a:gd name="connsiteY1" fmla="*/ 130663 h 139843"/>
                    <a:gd name="connsiteX2" fmla="*/ 1069 w 104997"/>
                    <a:gd name="connsiteY2" fmla="*/ 102410 h 139843"/>
                    <a:gd name="connsiteX3" fmla="*/ 6373 w 104997"/>
                    <a:gd name="connsiteY3" fmla="*/ 97616 h 139843"/>
                    <a:gd name="connsiteX4" fmla="*/ 12187 w 104997"/>
                    <a:gd name="connsiteY4" fmla="*/ 101696 h 139843"/>
                    <a:gd name="connsiteX5" fmla="*/ 14329 w 104997"/>
                    <a:gd name="connsiteY5" fmla="*/ 106490 h 139843"/>
                    <a:gd name="connsiteX6" fmla="*/ 65939 w 104997"/>
                    <a:gd name="connsiteY6" fmla="*/ 132601 h 139843"/>
                    <a:gd name="connsiteX7" fmla="*/ 83992 w 104997"/>
                    <a:gd name="connsiteY7" fmla="*/ 117404 h 139843"/>
                    <a:gd name="connsiteX8" fmla="*/ 77057 w 104997"/>
                    <a:gd name="connsiteY8" fmla="*/ 91701 h 139843"/>
                    <a:gd name="connsiteX9" fmla="*/ 59003 w 104997"/>
                    <a:gd name="connsiteY9" fmla="*/ 81399 h 139843"/>
                    <a:gd name="connsiteX10" fmla="*/ 32178 w 104997"/>
                    <a:gd name="connsiteY10" fmla="*/ 70893 h 139843"/>
                    <a:gd name="connsiteX11" fmla="*/ 15859 w 104997"/>
                    <a:gd name="connsiteY11" fmla="*/ 61407 h 139843"/>
                    <a:gd name="connsiteX12" fmla="*/ 16573 w 104997"/>
                    <a:gd name="connsiteY12" fmla="*/ 10511 h 139843"/>
                    <a:gd name="connsiteX13" fmla="*/ 91336 w 104997"/>
                    <a:gd name="connsiteY13" fmla="*/ 9695 h 139843"/>
                    <a:gd name="connsiteX14" fmla="*/ 97354 w 104997"/>
                    <a:gd name="connsiteY14" fmla="*/ 35806 h 139843"/>
                    <a:gd name="connsiteX15" fmla="*/ 87052 w 104997"/>
                    <a:gd name="connsiteY15" fmla="*/ 36214 h 139843"/>
                    <a:gd name="connsiteX16" fmla="*/ 81646 w 104997"/>
                    <a:gd name="connsiteY16" fmla="*/ 24994 h 139843"/>
                    <a:gd name="connsiteX17" fmla="*/ 37992 w 104997"/>
                    <a:gd name="connsiteY17" fmla="*/ 7043 h 139843"/>
                    <a:gd name="connsiteX18" fmla="*/ 28302 w 104997"/>
                    <a:gd name="connsiteY18" fmla="*/ 45598 h 139843"/>
                    <a:gd name="connsiteX19" fmla="*/ 43908 w 104997"/>
                    <a:gd name="connsiteY19" fmla="*/ 56002 h 139843"/>
                    <a:gd name="connsiteX20" fmla="*/ 73793 w 104997"/>
                    <a:gd name="connsiteY20" fmla="*/ 67629 h 139843"/>
                    <a:gd name="connsiteX21" fmla="*/ 89092 w 104997"/>
                    <a:gd name="connsiteY21" fmla="*/ 75075 h 139843"/>
                    <a:gd name="connsiteX22" fmla="*/ 92050 w 104997"/>
                    <a:gd name="connsiteY22" fmla="*/ 127297 h 139843"/>
                    <a:gd name="connsiteX23" fmla="*/ 49416 w 104997"/>
                    <a:gd name="connsiteY23" fmla="*/ 139843 h 1398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04997" h="139843">
                      <a:moveTo>
                        <a:pt x="49416" y="139843"/>
                      </a:moveTo>
                      <a:cubicBezTo>
                        <a:pt x="35952" y="139537"/>
                        <a:pt x="22795" y="137803"/>
                        <a:pt x="10963" y="130663"/>
                      </a:cubicBezTo>
                      <a:cubicBezTo>
                        <a:pt x="3007" y="125870"/>
                        <a:pt x="-2398" y="110978"/>
                        <a:pt x="1069" y="102410"/>
                      </a:cubicBezTo>
                      <a:cubicBezTo>
                        <a:pt x="1885" y="100370"/>
                        <a:pt x="4435" y="97820"/>
                        <a:pt x="6373" y="97616"/>
                      </a:cubicBezTo>
                      <a:cubicBezTo>
                        <a:pt x="8209" y="97412"/>
                        <a:pt x="10555" y="99962"/>
                        <a:pt x="12187" y="101696"/>
                      </a:cubicBezTo>
                      <a:cubicBezTo>
                        <a:pt x="13309" y="102920"/>
                        <a:pt x="13615" y="104858"/>
                        <a:pt x="14329" y="106490"/>
                      </a:cubicBezTo>
                      <a:cubicBezTo>
                        <a:pt x="24121" y="128725"/>
                        <a:pt x="42174" y="137905"/>
                        <a:pt x="65939" y="132601"/>
                      </a:cubicBezTo>
                      <a:cubicBezTo>
                        <a:pt x="74609" y="130663"/>
                        <a:pt x="81545" y="126481"/>
                        <a:pt x="83992" y="117404"/>
                      </a:cubicBezTo>
                      <a:cubicBezTo>
                        <a:pt x="86542" y="107612"/>
                        <a:pt x="85012" y="98228"/>
                        <a:pt x="77057" y="91701"/>
                      </a:cubicBezTo>
                      <a:cubicBezTo>
                        <a:pt x="71753" y="87315"/>
                        <a:pt x="65327" y="84255"/>
                        <a:pt x="59003" y="81399"/>
                      </a:cubicBezTo>
                      <a:cubicBezTo>
                        <a:pt x="50231" y="77523"/>
                        <a:pt x="40950" y="74769"/>
                        <a:pt x="32178" y="70893"/>
                      </a:cubicBezTo>
                      <a:cubicBezTo>
                        <a:pt x="26467" y="68343"/>
                        <a:pt x="20755" y="65283"/>
                        <a:pt x="15859" y="61407"/>
                      </a:cubicBezTo>
                      <a:cubicBezTo>
                        <a:pt x="-1072" y="48046"/>
                        <a:pt x="-562" y="23669"/>
                        <a:pt x="16573" y="10511"/>
                      </a:cubicBezTo>
                      <a:cubicBezTo>
                        <a:pt x="34218" y="-3157"/>
                        <a:pt x="73283" y="-3565"/>
                        <a:pt x="91336" y="9695"/>
                      </a:cubicBezTo>
                      <a:cubicBezTo>
                        <a:pt x="96844" y="13775"/>
                        <a:pt x="100516" y="29788"/>
                        <a:pt x="97354" y="35806"/>
                      </a:cubicBezTo>
                      <a:cubicBezTo>
                        <a:pt x="94906" y="40498"/>
                        <a:pt x="89704" y="40804"/>
                        <a:pt x="87052" y="36214"/>
                      </a:cubicBezTo>
                      <a:cubicBezTo>
                        <a:pt x="85012" y="32644"/>
                        <a:pt x="83686" y="28564"/>
                        <a:pt x="81646" y="24994"/>
                      </a:cubicBezTo>
                      <a:cubicBezTo>
                        <a:pt x="72671" y="8981"/>
                        <a:pt x="55535" y="2045"/>
                        <a:pt x="37992" y="7043"/>
                      </a:cubicBezTo>
                      <a:cubicBezTo>
                        <a:pt x="21571" y="11735"/>
                        <a:pt x="15961" y="32644"/>
                        <a:pt x="28302" y="45598"/>
                      </a:cubicBezTo>
                      <a:cubicBezTo>
                        <a:pt x="32484" y="50086"/>
                        <a:pt x="38298" y="53452"/>
                        <a:pt x="43908" y="56002"/>
                      </a:cubicBezTo>
                      <a:cubicBezTo>
                        <a:pt x="53597" y="60387"/>
                        <a:pt x="63899" y="63651"/>
                        <a:pt x="73793" y="67629"/>
                      </a:cubicBezTo>
                      <a:cubicBezTo>
                        <a:pt x="78995" y="69771"/>
                        <a:pt x="84298" y="72117"/>
                        <a:pt x="89092" y="75075"/>
                      </a:cubicBezTo>
                      <a:cubicBezTo>
                        <a:pt x="109083" y="87519"/>
                        <a:pt x="110409" y="112610"/>
                        <a:pt x="92050" y="127297"/>
                      </a:cubicBezTo>
                      <a:cubicBezTo>
                        <a:pt x="79606" y="137395"/>
                        <a:pt x="64715" y="139435"/>
                        <a:pt x="49416" y="13984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6" name="Freeform 95">
                  <a:extLst>
                    <a:ext uri="{FF2B5EF4-FFF2-40B4-BE49-F238E27FC236}">
                      <a16:creationId xmlns:a16="http://schemas.microsoft.com/office/drawing/2014/main" xmlns="" id="{DEDE13C0-0579-2442-B10E-BE0B7C91DEEA}"/>
                    </a:ext>
                  </a:extLst>
                </p:cNvPr>
                <p:cNvSpPr/>
                <p:nvPr/>
              </p:nvSpPr>
              <p:spPr>
                <a:xfrm>
                  <a:off x="4117167" y="4783794"/>
                  <a:ext cx="77415" cy="167410"/>
                </a:xfrm>
                <a:custGeom>
                  <a:avLst/>
                  <a:gdLst>
                    <a:gd name="connsiteX0" fmla="*/ 77211 w 77415"/>
                    <a:gd name="connsiteY0" fmla="*/ 155035 h 167410"/>
                    <a:gd name="connsiteX1" fmla="*/ 77007 w 77415"/>
                    <a:gd name="connsiteY1" fmla="*/ 157585 h 167410"/>
                    <a:gd name="connsiteX2" fmla="*/ 45286 w 77415"/>
                    <a:gd name="connsiteY2" fmla="*/ 166765 h 167410"/>
                    <a:gd name="connsiteX3" fmla="*/ 23357 w 77415"/>
                    <a:gd name="connsiteY3" fmla="*/ 148712 h 167410"/>
                    <a:gd name="connsiteX4" fmla="*/ 21113 w 77415"/>
                    <a:gd name="connsiteY4" fmla="*/ 131882 h 167410"/>
                    <a:gd name="connsiteX5" fmla="*/ 21011 w 77415"/>
                    <a:gd name="connsiteY5" fmla="*/ 50591 h 167410"/>
                    <a:gd name="connsiteX6" fmla="*/ 8975 w 77415"/>
                    <a:gd name="connsiteY6" fmla="*/ 38249 h 167410"/>
                    <a:gd name="connsiteX7" fmla="*/ 1326 w 77415"/>
                    <a:gd name="connsiteY7" fmla="*/ 38249 h 167410"/>
                    <a:gd name="connsiteX8" fmla="*/ 0 w 77415"/>
                    <a:gd name="connsiteY8" fmla="*/ 36515 h 167410"/>
                    <a:gd name="connsiteX9" fmla="*/ 4284 w 77415"/>
                    <a:gd name="connsiteY9" fmla="*/ 31007 h 167410"/>
                    <a:gd name="connsiteX10" fmla="*/ 31109 w 77415"/>
                    <a:gd name="connsiteY10" fmla="*/ 4692 h 167410"/>
                    <a:gd name="connsiteX11" fmla="*/ 37330 w 77415"/>
                    <a:gd name="connsiteY11" fmla="*/ 0 h 167410"/>
                    <a:gd name="connsiteX12" fmla="*/ 39779 w 77415"/>
                    <a:gd name="connsiteY12" fmla="*/ 7242 h 167410"/>
                    <a:gd name="connsiteX13" fmla="*/ 39676 w 77415"/>
                    <a:gd name="connsiteY13" fmla="*/ 21011 h 167410"/>
                    <a:gd name="connsiteX14" fmla="*/ 48856 w 77415"/>
                    <a:gd name="connsiteY14" fmla="*/ 30497 h 167410"/>
                    <a:gd name="connsiteX15" fmla="*/ 73131 w 77415"/>
                    <a:gd name="connsiteY15" fmla="*/ 30701 h 167410"/>
                    <a:gd name="connsiteX16" fmla="*/ 77415 w 77415"/>
                    <a:gd name="connsiteY16" fmla="*/ 31007 h 167410"/>
                    <a:gd name="connsiteX17" fmla="*/ 77415 w 77415"/>
                    <a:gd name="connsiteY17" fmla="*/ 39983 h 167410"/>
                    <a:gd name="connsiteX18" fmla="*/ 52222 w 77415"/>
                    <a:gd name="connsiteY18" fmla="*/ 38861 h 167410"/>
                    <a:gd name="connsiteX19" fmla="*/ 39574 w 77415"/>
                    <a:gd name="connsiteY19" fmla="*/ 51101 h 167410"/>
                    <a:gd name="connsiteX20" fmla="*/ 39574 w 77415"/>
                    <a:gd name="connsiteY20" fmla="*/ 127802 h 167410"/>
                    <a:gd name="connsiteX21" fmla="*/ 40186 w 77415"/>
                    <a:gd name="connsiteY21" fmla="*/ 140858 h 167410"/>
                    <a:gd name="connsiteX22" fmla="*/ 69765 w 77415"/>
                    <a:gd name="connsiteY22" fmla="*/ 157789 h 167410"/>
                    <a:gd name="connsiteX23" fmla="*/ 77211 w 77415"/>
                    <a:gd name="connsiteY23" fmla="*/ 155035 h 167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77415" h="167410">
                      <a:moveTo>
                        <a:pt x="77211" y="155035"/>
                      </a:moveTo>
                      <a:cubicBezTo>
                        <a:pt x="77007" y="157177"/>
                        <a:pt x="77109" y="157483"/>
                        <a:pt x="77007" y="157585"/>
                      </a:cubicBezTo>
                      <a:cubicBezTo>
                        <a:pt x="68541" y="167785"/>
                        <a:pt x="57016" y="168295"/>
                        <a:pt x="45286" y="166765"/>
                      </a:cubicBezTo>
                      <a:cubicBezTo>
                        <a:pt x="34475" y="165337"/>
                        <a:pt x="26519" y="159421"/>
                        <a:pt x="23357" y="148712"/>
                      </a:cubicBezTo>
                      <a:cubicBezTo>
                        <a:pt x="21827" y="143306"/>
                        <a:pt x="21215" y="137594"/>
                        <a:pt x="21113" y="131882"/>
                      </a:cubicBezTo>
                      <a:cubicBezTo>
                        <a:pt x="20909" y="104751"/>
                        <a:pt x="21011" y="77722"/>
                        <a:pt x="21011" y="50591"/>
                      </a:cubicBezTo>
                      <a:cubicBezTo>
                        <a:pt x="21011" y="38759"/>
                        <a:pt x="20501" y="38249"/>
                        <a:pt x="8975" y="38249"/>
                      </a:cubicBezTo>
                      <a:cubicBezTo>
                        <a:pt x="6426" y="38249"/>
                        <a:pt x="3876" y="38249"/>
                        <a:pt x="1326" y="38249"/>
                      </a:cubicBezTo>
                      <a:cubicBezTo>
                        <a:pt x="918" y="37637"/>
                        <a:pt x="510" y="37127"/>
                        <a:pt x="0" y="36515"/>
                      </a:cubicBezTo>
                      <a:cubicBezTo>
                        <a:pt x="1428" y="34577"/>
                        <a:pt x="2346" y="31925"/>
                        <a:pt x="4284" y="31007"/>
                      </a:cubicBezTo>
                      <a:cubicBezTo>
                        <a:pt x="15809" y="24785"/>
                        <a:pt x="24377" y="15810"/>
                        <a:pt x="31109" y="4692"/>
                      </a:cubicBezTo>
                      <a:cubicBezTo>
                        <a:pt x="32333" y="2652"/>
                        <a:pt x="35189" y="1530"/>
                        <a:pt x="37330" y="0"/>
                      </a:cubicBezTo>
                      <a:cubicBezTo>
                        <a:pt x="38146" y="2448"/>
                        <a:pt x="39574" y="4794"/>
                        <a:pt x="39779" y="7242"/>
                      </a:cubicBezTo>
                      <a:cubicBezTo>
                        <a:pt x="40084" y="11832"/>
                        <a:pt x="39676" y="16422"/>
                        <a:pt x="39676" y="21011"/>
                      </a:cubicBezTo>
                      <a:cubicBezTo>
                        <a:pt x="39676" y="28559"/>
                        <a:pt x="41104" y="30191"/>
                        <a:pt x="48856" y="30497"/>
                      </a:cubicBezTo>
                      <a:cubicBezTo>
                        <a:pt x="56914" y="30803"/>
                        <a:pt x="65073" y="30599"/>
                        <a:pt x="73131" y="30701"/>
                      </a:cubicBezTo>
                      <a:cubicBezTo>
                        <a:pt x="74457" y="30701"/>
                        <a:pt x="75681" y="30905"/>
                        <a:pt x="77415" y="31007"/>
                      </a:cubicBezTo>
                      <a:cubicBezTo>
                        <a:pt x="77415" y="33965"/>
                        <a:pt x="77415" y="36617"/>
                        <a:pt x="77415" y="39983"/>
                      </a:cubicBezTo>
                      <a:cubicBezTo>
                        <a:pt x="68745" y="39575"/>
                        <a:pt x="60484" y="38963"/>
                        <a:pt x="52222" y="38861"/>
                      </a:cubicBezTo>
                      <a:cubicBezTo>
                        <a:pt x="41104" y="38657"/>
                        <a:pt x="39574" y="40187"/>
                        <a:pt x="39574" y="51101"/>
                      </a:cubicBezTo>
                      <a:cubicBezTo>
                        <a:pt x="39574" y="76702"/>
                        <a:pt x="39574" y="102201"/>
                        <a:pt x="39574" y="127802"/>
                      </a:cubicBezTo>
                      <a:cubicBezTo>
                        <a:pt x="39574" y="132188"/>
                        <a:pt x="39676" y="136574"/>
                        <a:pt x="40186" y="140858"/>
                      </a:cubicBezTo>
                      <a:cubicBezTo>
                        <a:pt x="42022" y="157687"/>
                        <a:pt x="54058" y="164419"/>
                        <a:pt x="69765" y="157789"/>
                      </a:cubicBezTo>
                      <a:cubicBezTo>
                        <a:pt x="72009" y="156667"/>
                        <a:pt x="74253" y="156055"/>
                        <a:pt x="77211" y="15503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 96">
                  <a:extLst>
                    <a:ext uri="{FF2B5EF4-FFF2-40B4-BE49-F238E27FC236}">
                      <a16:creationId xmlns:a16="http://schemas.microsoft.com/office/drawing/2014/main" xmlns="" id="{308253AC-CE69-A348-BAFD-ECA191C727D4}"/>
                    </a:ext>
                  </a:extLst>
                </p:cNvPr>
                <p:cNvSpPr/>
                <p:nvPr/>
              </p:nvSpPr>
              <p:spPr>
                <a:xfrm>
                  <a:off x="4215899" y="4759213"/>
                  <a:ext cx="31924" cy="55486"/>
                </a:xfrm>
                <a:custGeom>
                  <a:avLst/>
                  <a:gdLst>
                    <a:gd name="connsiteX0" fmla="*/ 8874 w 31924"/>
                    <a:gd name="connsiteY0" fmla="*/ 51610 h 55486"/>
                    <a:gd name="connsiteX1" fmla="*/ 18767 w 31924"/>
                    <a:gd name="connsiteY1" fmla="*/ 34271 h 55486"/>
                    <a:gd name="connsiteX2" fmla="*/ 13974 w 31924"/>
                    <a:gd name="connsiteY2" fmla="*/ 28865 h 55486"/>
                    <a:gd name="connsiteX3" fmla="*/ 0 w 31924"/>
                    <a:gd name="connsiteY3" fmla="*/ 14586 h 55486"/>
                    <a:gd name="connsiteX4" fmla="*/ 15198 w 31924"/>
                    <a:gd name="connsiteY4" fmla="*/ 0 h 55486"/>
                    <a:gd name="connsiteX5" fmla="*/ 31925 w 31924"/>
                    <a:gd name="connsiteY5" fmla="*/ 20603 h 55486"/>
                    <a:gd name="connsiteX6" fmla="*/ 11934 w 31924"/>
                    <a:gd name="connsiteY6" fmla="*/ 55486 h 55486"/>
                    <a:gd name="connsiteX7" fmla="*/ 8874 w 31924"/>
                    <a:gd name="connsiteY7" fmla="*/ 51610 h 554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924" h="55486">
                      <a:moveTo>
                        <a:pt x="8874" y="51610"/>
                      </a:moveTo>
                      <a:cubicBezTo>
                        <a:pt x="13974" y="47123"/>
                        <a:pt x="18767" y="38453"/>
                        <a:pt x="18767" y="34271"/>
                      </a:cubicBezTo>
                      <a:cubicBezTo>
                        <a:pt x="18767" y="30701"/>
                        <a:pt x="16728" y="28865"/>
                        <a:pt x="13974" y="28865"/>
                      </a:cubicBezTo>
                      <a:cubicBezTo>
                        <a:pt x="6222" y="28865"/>
                        <a:pt x="0" y="23153"/>
                        <a:pt x="0" y="14586"/>
                      </a:cubicBezTo>
                      <a:cubicBezTo>
                        <a:pt x="0" y="5304"/>
                        <a:pt x="7446" y="0"/>
                        <a:pt x="15198" y="0"/>
                      </a:cubicBezTo>
                      <a:cubicBezTo>
                        <a:pt x="26825" y="0"/>
                        <a:pt x="31925" y="10098"/>
                        <a:pt x="31925" y="20603"/>
                      </a:cubicBezTo>
                      <a:cubicBezTo>
                        <a:pt x="31925" y="32843"/>
                        <a:pt x="24785" y="47429"/>
                        <a:pt x="11934" y="55486"/>
                      </a:cubicBezTo>
                      <a:lnTo>
                        <a:pt x="8874" y="5161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0" name="Graphic 53">
                <a:extLst>
                  <a:ext uri="{FF2B5EF4-FFF2-40B4-BE49-F238E27FC236}">
                    <a16:creationId xmlns:a16="http://schemas.microsoft.com/office/drawing/2014/main" xmlns="" id="{35F2CC9D-864A-6D42-9296-9905BAC11461}"/>
                  </a:ext>
                </a:extLst>
              </p:cNvPr>
              <p:cNvGrpSpPr/>
              <p:nvPr/>
            </p:nvGrpSpPr>
            <p:grpSpPr>
              <a:xfrm>
                <a:off x="9784638" y="4062210"/>
                <a:ext cx="1042163" cy="348067"/>
                <a:chOff x="4449164" y="4763202"/>
                <a:chExt cx="563834" cy="188312"/>
              </a:xfrm>
              <a:solidFill>
                <a:srgbClr val="000000"/>
              </a:solidFill>
            </p:grpSpPr>
            <p:sp>
              <p:nvSpPr>
                <p:cNvPr id="89" name="Freeform 88">
                  <a:extLst>
                    <a:ext uri="{FF2B5EF4-FFF2-40B4-BE49-F238E27FC236}">
                      <a16:creationId xmlns:a16="http://schemas.microsoft.com/office/drawing/2014/main" xmlns="" id="{8073C10C-BD85-7746-8C33-DBA137F0ED70}"/>
                    </a:ext>
                  </a:extLst>
                </p:cNvPr>
                <p:cNvSpPr/>
                <p:nvPr/>
              </p:nvSpPr>
              <p:spPr>
                <a:xfrm>
                  <a:off x="4449164" y="4763202"/>
                  <a:ext cx="172577" cy="186568"/>
                </a:xfrm>
                <a:custGeom>
                  <a:avLst/>
                  <a:gdLst>
                    <a:gd name="connsiteX0" fmla="*/ 148200 w 172577"/>
                    <a:gd name="connsiteY0" fmla="*/ 148191 h 186568"/>
                    <a:gd name="connsiteX1" fmla="*/ 148200 w 172577"/>
                    <a:gd name="connsiteY1" fmla="*/ 142479 h 186568"/>
                    <a:gd name="connsiteX2" fmla="*/ 148200 w 172577"/>
                    <a:gd name="connsiteY2" fmla="*/ 23142 h 186568"/>
                    <a:gd name="connsiteX3" fmla="*/ 135349 w 172577"/>
                    <a:gd name="connsiteY3" fmla="*/ 5497 h 186568"/>
                    <a:gd name="connsiteX4" fmla="*/ 131065 w 172577"/>
                    <a:gd name="connsiteY4" fmla="*/ 2029 h 186568"/>
                    <a:gd name="connsiteX5" fmla="*/ 132085 w 172577"/>
                    <a:gd name="connsiteY5" fmla="*/ 91 h 186568"/>
                    <a:gd name="connsiteX6" fmla="*/ 169314 w 172577"/>
                    <a:gd name="connsiteY6" fmla="*/ 193 h 186568"/>
                    <a:gd name="connsiteX7" fmla="*/ 172578 w 172577"/>
                    <a:gd name="connsiteY7" fmla="*/ 2335 h 186568"/>
                    <a:gd name="connsiteX8" fmla="*/ 169824 w 172577"/>
                    <a:gd name="connsiteY8" fmla="*/ 5293 h 186568"/>
                    <a:gd name="connsiteX9" fmla="*/ 163500 w 172577"/>
                    <a:gd name="connsiteY9" fmla="*/ 7027 h 186568"/>
                    <a:gd name="connsiteX10" fmla="*/ 155850 w 172577"/>
                    <a:gd name="connsiteY10" fmla="*/ 16512 h 186568"/>
                    <a:gd name="connsiteX11" fmla="*/ 155646 w 172577"/>
                    <a:gd name="connsiteY11" fmla="*/ 24366 h 186568"/>
                    <a:gd name="connsiteX12" fmla="*/ 155646 w 172577"/>
                    <a:gd name="connsiteY12" fmla="*/ 177872 h 186568"/>
                    <a:gd name="connsiteX13" fmla="*/ 155646 w 172577"/>
                    <a:gd name="connsiteY13" fmla="*/ 185624 h 186568"/>
                    <a:gd name="connsiteX14" fmla="*/ 144223 w 172577"/>
                    <a:gd name="connsiteY14" fmla="*/ 182054 h 186568"/>
                    <a:gd name="connsiteX15" fmla="*/ 31211 w 172577"/>
                    <a:gd name="connsiteY15" fmla="*/ 29058 h 186568"/>
                    <a:gd name="connsiteX16" fmla="*/ 26009 w 172577"/>
                    <a:gd name="connsiteY16" fmla="*/ 22326 h 186568"/>
                    <a:gd name="connsiteX17" fmla="*/ 25499 w 172577"/>
                    <a:gd name="connsiteY17" fmla="*/ 28956 h 186568"/>
                    <a:gd name="connsiteX18" fmla="*/ 25499 w 172577"/>
                    <a:gd name="connsiteY18" fmla="*/ 164714 h 186568"/>
                    <a:gd name="connsiteX19" fmla="*/ 37433 w 172577"/>
                    <a:gd name="connsiteY19" fmla="*/ 181136 h 186568"/>
                    <a:gd name="connsiteX20" fmla="*/ 42022 w 172577"/>
                    <a:gd name="connsiteY20" fmla="*/ 184400 h 186568"/>
                    <a:gd name="connsiteX21" fmla="*/ 41104 w 172577"/>
                    <a:gd name="connsiteY21" fmla="*/ 186134 h 186568"/>
                    <a:gd name="connsiteX22" fmla="*/ 1428 w 172577"/>
                    <a:gd name="connsiteY22" fmla="*/ 186134 h 186568"/>
                    <a:gd name="connsiteX23" fmla="*/ 204 w 172577"/>
                    <a:gd name="connsiteY23" fmla="*/ 184910 h 186568"/>
                    <a:gd name="connsiteX24" fmla="*/ 4386 w 172577"/>
                    <a:gd name="connsiteY24" fmla="*/ 181238 h 186568"/>
                    <a:gd name="connsiteX25" fmla="*/ 18053 w 172577"/>
                    <a:gd name="connsiteY25" fmla="*/ 162980 h 186568"/>
                    <a:gd name="connsiteX26" fmla="*/ 18053 w 172577"/>
                    <a:gd name="connsiteY26" fmla="*/ 23958 h 186568"/>
                    <a:gd name="connsiteX27" fmla="*/ 4182 w 172577"/>
                    <a:gd name="connsiteY27" fmla="*/ 5293 h 186568"/>
                    <a:gd name="connsiteX28" fmla="*/ 0 w 172577"/>
                    <a:gd name="connsiteY28" fmla="*/ 1927 h 186568"/>
                    <a:gd name="connsiteX29" fmla="*/ 1020 w 172577"/>
                    <a:gd name="connsiteY29" fmla="*/ 91 h 186568"/>
                    <a:gd name="connsiteX30" fmla="*/ 33659 w 172577"/>
                    <a:gd name="connsiteY30" fmla="*/ 295 h 186568"/>
                    <a:gd name="connsiteX31" fmla="*/ 39880 w 172577"/>
                    <a:gd name="connsiteY31" fmla="*/ 5191 h 186568"/>
                    <a:gd name="connsiteX32" fmla="*/ 141979 w 172577"/>
                    <a:gd name="connsiteY32" fmla="*/ 142581 h 186568"/>
                    <a:gd name="connsiteX33" fmla="*/ 146772 w 172577"/>
                    <a:gd name="connsiteY33" fmla="*/ 148701 h 186568"/>
                    <a:gd name="connsiteX34" fmla="*/ 148200 w 172577"/>
                    <a:gd name="connsiteY34" fmla="*/ 148191 h 186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172577" h="186568">
                      <a:moveTo>
                        <a:pt x="148200" y="148191"/>
                      </a:moveTo>
                      <a:cubicBezTo>
                        <a:pt x="148200" y="146253"/>
                        <a:pt x="148200" y="144417"/>
                        <a:pt x="148200" y="142479"/>
                      </a:cubicBezTo>
                      <a:cubicBezTo>
                        <a:pt x="148200" y="102700"/>
                        <a:pt x="148200" y="62921"/>
                        <a:pt x="148200" y="23142"/>
                      </a:cubicBezTo>
                      <a:cubicBezTo>
                        <a:pt x="148200" y="10495"/>
                        <a:pt x="147180" y="9271"/>
                        <a:pt x="135349" y="5497"/>
                      </a:cubicBezTo>
                      <a:cubicBezTo>
                        <a:pt x="133717" y="4987"/>
                        <a:pt x="132493" y="3253"/>
                        <a:pt x="131065" y="2029"/>
                      </a:cubicBezTo>
                      <a:cubicBezTo>
                        <a:pt x="131371" y="1417"/>
                        <a:pt x="131779" y="703"/>
                        <a:pt x="132085" y="91"/>
                      </a:cubicBezTo>
                      <a:cubicBezTo>
                        <a:pt x="144529" y="91"/>
                        <a:pt x="156972" y="-11"/>
                        <a:pt x="169314" y="193"/>
                      </a:cubicBezTo>
                      <a:cubicBezTo>
                        <a:pt x="170436" y="193"/>
                        <a:pt x="171456" y="1621"/>
                        <a:pt x="172578" y="2335"/>
                      </a:cubicBezTo>
                      <a:cubicBezTo>
                        <a:pt x="171659" y="3355"/>
                        <a:pt x="170946" y="4783"/>
                        <a:pt x="169824" y="5293"/>
                      </a:cubicBezTo>
                      <a:cubicBezTo>
                        <a:pt x="167886" y="6211"/>
                        <a:pt x="165642" y="6313"/>
                        <a:pt x="163500" y="7027"/>
                      </a:cubicBezTo>
                      <a:cubicBezTo>
                        <a:pt x="158808" y="8455"/>
                        <a:pt x="156156" y="11617"/>
                        <a:pt x="155850" y="16512"/>
                      </a:cubicBezTo>
                      <a:cubicBezTo>
                        <a:pt x="155646" y="19165"/>
                        <a:pt x="155646" y="21714"/>
                        <a:pt x="155646" y="24366"/>
                      </a:cubicBezTo>
                      <a:cubicBezTo>
                        <a:pt x="155646" y="75569"/>
                        <a:pt x="155646" y="126669"/>
                        <a:pt x="155646" y="177872"/>
                      </a:cubicBezTo>
                      <a:cubicBezTo>
                        <a:pt x="155646" y="180422"/>
                        <a:pt x="155646" y="183074"/>
                        <a:pt x="155646" y="185624"/>
                      </a:cubicBezTo>
                      <a:cubicBezTo>
                        <a:pt x="150342" y="187765"/>
                        <a:pt x="147282" y="186134"/>
                        <a:pt x="144223" y="182054"/>
                      </a:cubicBezTo>
                      <a:cubicBezTo>
                        <a:pt x="106688" y="130953"/>
                        <a:pt x="68949" y="80057"/>
                        <a:pt x="31211" y="29058"/>
                      </a:cubicBezTo>
                      <a:cubicBezTo>
                        <a:pt x="29783" y="27120"/>
                        <a:pt x="28355" y="25284"/>
                        <a:pt x="26009" y="22326"/>
                      </a:cubicBezTo>
                      <a:cubicBezTo>
                        <a:pt x="25805" y="25386"/>
                        <a:pt x="25499" y="27222"/>
                        <a:pt x="25499" y="28956"/>
                      </a:cubicBezTo>
                      <a:cubicBezTo>
                        <a:pt x="25499" y="74243"/>
                        <a:pt x="25499" y="119427"/>
                        <a:pt x="25499" y="164714"/>
                      </a:cubicBezTo>
                      <a:cubicBezTo>
                        <a:pt x="25499" y="176036"/>
                        <a:pt x="26723" y="177566"/>
                        <a:pt x="37433" y="181136"/>
                      </a:cubicBezTo>
                      <a:cubicBezTo>
                        <a:pt x="39166" y="181748"/>
                        <a:pt x="40492" y="183278"/>
                        <a:pt x="42022" y="184400"/>
                      </a:cubicBezTo>
                      <a:cubicBezTo>
                        <a:pt x="41716" y="185012"/>
                        <a:pt x="41410" y="185624"/>
                        <a:pt x="41104" y="186134"/>
                      </a:cubicBezTo>
                      <a:cubicBezTo>
                        <a:pt x="27845" y="186134"/>
                        <a:pt x="14687" y="186134"/>
                        <a:pt x="1428" y="186134"/>
                      </a:cubicBezTo>
                      <a:cubicBezTo>
                        <a:pt x="1020" y="185726"/>
                        <a:pt x="612" y="185318"/>
                        <a:pt x="204" y="184910"/>
                      </a:cubicBezTo>
                      <a:cubicBezTo>
                        <a:pt x="1530" y="183686"/>
                        <a:pt x="2754" y="181748"/>
                        <a:pt x="4386" y="181238"/>
                      </a:cubicBezTo>
                      <a:cubicBezTo>
                        <a:pt x="17339" y="177362"/>
                        <a:pt x="18053" y="176444"/>
                        <a:pt x="18053" y="162980"/>
                      </a:cubicBezTo>
                      <a:cubicBezTo>
                        <a:pt x="18053" y="116674"/>
                        <a:pt x="18053" y="70265"/>
                        <a:pt x="18053" y="23958"/>
                      </a:cubicBezTo>
                      <a:cubicBezTo>
                        <a:pt x="18053" y="9985"/>
                        <a:pt x="17339" y="9169"/>
                        <a:pt x="4182" y="5293"/>
                      </a:cubicBezTo>
                      <a:cubicBezTo>
                        <a:pt x="2550" y="4783"/>
                        <a:pt x="1326" y="3049"/>
                        <a:pt x="0" y="1927"/>
                      </a:cubicBezTo>
                      <a:cubicBezTo>
                        <a:pt x="306" y="1315"/>
                        <a:pt x="714" y="703"/>
                        <a:pt x="1020" y="91"/>
                      </a:cubicBezTo>
                      <a:cubicBezTo>
                        <a:pt x="11934" y="91"/>
                        <a:pt x="22847" y="-215"/>
                        <a:pt x="33659" y="295"/>
                      </a:cubicBezTo>
                      <a:cubicBezTo>
                        <a:pt x="35801" y="397"/>
                        <a:pt x="38350" y="3049"/>
                        <a:pt x="39880" y="5191"/>
                      </a:cubicBezTo>
                      <a:cubicBezTo>
                        <a:pt x="73947" y="50988"/>
                        <a:pt x="107912" y="96784"/>
                        <a:pt x="141979" y="142581"/>
                      </a:cubicBezTo>
                      <a:cubicBezTo>
                        <a:pt x="143509" y="144621"/>
                        <a:pt x="145140" y="146661"/>
                        <a:pt x="146772" y="148701"/>
                      </a:cubicBezTo>
                      <a:cubicBezTo>
                        <a:pt x="147282" y="148497"/>
                        <a:pt x="147690" y="148293"/>
                        <a:pt x="148200" y="14819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0" name="Freeform 89">
                  <a:extLst>
                    <a:ext uri="{FF2B5EF4-FFF2-40B4-BE49-F238E27FC236}">
                      <a16:creationId xmlns:a16="http://schemas.microsoft.com/office/drawing/2014/main" xmlns="" id="{98FCD606-918F-884F-BE4F-E865E7039271}"/>
                    </a:ext>
                  </a:extLst>
                </p:cNvPr>
                <p:cNvSpPr/>
                <p:nvPr/>
              </p:nvSpPr>
              <p:spPr>
                <a:xfrm>
                  <a:off x="4776674" y="4814699"/>
                  <a:ext cx="140346" cy="134737"/>
                </a:xfrm>
                <a:custGeom>
                  <a:avLst/>
                  <a:gdLst>
                    <a:gd name="connsiteX0" fmla="*/ 54058 w 140346"/>
                    <a:gd name="connsiteY0" fmla="*/ 134738 h 134737"/>
                    <a:gd name="connsiteX1" fmla="*/ 1122 w 140346"/>
                    <a:gd name="connsiteY1" fmla="*/ 134738 h 134737"/>
                    <a:gd name="connsiteX2" fmla="*/ 0 w 140346"/>
                    <a:gd name="connsiteY2" fmla="*/ 133208 h 134737"/>
                    <a:gd name="connsiteX3" fmla="*/ 4488 w 140346"/>
                    <a:gd name="connsiteY3" fmla="*/ 129128 h 134737"/>
                    <a:gd name="connsiteX4" fmla="*/ 35597 w 140346"/>
                    <a:gd name="connsiteY4" fmla="*/ 107505 h 134737"/>
                    <a:gd name="connsiteX5" fmla="*/ 63136 w 140346"/>
                    <a:gd name="connsiteY5" fmla="*/ 71602 h 134737"/>
                    <a:gd name="connsiteX6" fmla="*/ 22439 w 140346"/>
                    <a:gd name="connsiteY6" fmla="*/ 17441 h 134737"/>
                    <a:gd name="connsiteX7" fmla="*/ 6120 w 140346"/>
                    <a:gd name="connsiteY7" fmla="*/ 5814 h 134737"/>
                    <a:gd name="connsiteX8" fmla="*/ 1530 w 140346"/>
                    <a:gd name="connsiteY8" fmla="*/ 1530 h 134737"/>
                    <a:gd name="connsiteX9" fmla="*/ 2652 w 140346"/>
                    <a:gd name="connsiteY9" fmla="*/ 0 h 134737"/>
                    <a:gd name="connsiteX10" fmla="*/ 58138 w 140346"/>
                    <a:gd name="connsiteY10" fmla="*/ 0 h 134737"/>
                    <a:gd name="connsiteX11" fmla="*/ 59362 w 140346"/>
                    <a:gd name="connsiteY11" fmla="*/ 1428 h 134737"/>
                    <a:gd name="connsiteX12" fmla="*/ 54874 w 140346"/>
                    <a:gd name="connsiteY12" fmla="*/ 5610 h 134737"/>
                    <a:gd name="connsiteX13" fmla="*/ 49570 w 140346"/>
                    <a:gd name="connsiteY13" fmla="*/ 20807 h 134737"/>
                    <a:gd name="connsiteX14" fmla="*/ 74457 w 140346"/>
                    <a:gd name="connsiteY14" fmla="*/ 56608 h 134737"/>
                    <a:gd name="connsiteX15" fmla="*/ 95570 w 140346"/>
                    <a:gd name="connsiteY15" fmla="*/ 21113 h 134737"/>
                    <a:gd name="connsiteX16" fmla="*/ 88737 w 140346"/>
                    <a:gd name="connsiteY16" fmla="*/ 5814 h 134737"/>
                    <a:gd name="connsiteX17" fmla="*/ 83943 w 140346"/>
                    <a:gd name="connsiteY17" fmla="*/ 1734 h 134737"/>
                    <a:gd name="connsiteX18" fmla="*/ 85065 w 140346"/>
                    <a:gd name="connsiteY18" fmla="*/ 102 h 134737"/>
                    <a:gd name="connsiteX19" fmla="*/ 140347 w 140346"/>
                    <a:gd name="connsiteY19" fmla="*/ 102 h 134737"/>
                    <a:gd name="connsiteX20" fmla="*/ 135145 w 140346"/>
                    <a:gd name="connsiteY20" fmla="*/ 5304 h 134737"/>
                    <a:gd name="connsiteX21" fmla="*/ 102812 w 140346"/>
                    <a:gd name="connsiteY21" fmla="*/ 28457 h 134737"/>
                    <a:gd name="connsiteX22" fmla="*/ 77823 w 140346"/>
                    <a:gd name="connsiteY22" fmla="*/ 62116 h 134737"/>
                    <a:gd name="connsiteX23" fmla="*/ 117296 w 140346"/>
                    <a:gd name="connsiteY23" fmla="*/ 115461 h 134737"/>
                    <a:gd name="connsiteX24" fmla="*/ 135553 w 140346"/>
                    <a:gd name="connsiteY24" fmla="*/ 128822 h 134737"/>
                    <a:gd name="connsiteX25" fmla="*/ 140347 w 140346"/>
                    <a:gd name="connsiteY25" fmla="*/ 133004 h 134737"/>
                    <a:gd name="connsiteX26" fmla="*/ 139327 w 140346"/>
                    <a:gd name="connsiteY26" fmla="*/ 134738 h 134737"/>
                    <a:gd name="connsiteX27" fmla="*/ 80883 w 140346"/>
                    <a:gd name="connsiteY27" fmla="*/ 134738 h 134737"/>
                    <a:gd name="connsiteX28" fmla="*/ 86289 w 140346"/>
                    <a:gd name="connsiteY28" fmla="*/ 129230 h 134737"/>
                    <a:gd name="connsiteX29" fmla="*/ 91593 w 140346"/>
                    <a:gd name="connsiteY29" fmla="*/ 113625 h 134737"/>
                    <a:gd name="connsiteX30" fmla="*/ 65890 w 140346"/>
                    <a:gd name="connsiteY30" fmla="*/ 76396 h 134737"/>
                    <a:gd name="connsiteX31" fmla="*/ 44980 w 140346"/>
                    <a:gd name="connsiteY31" fmla="*/ 112911 h 134737"/>
                    <a:gd name="connsiteX32" fmla="*/ 51508 w 140346"/>
                    <a:gd name="connsiteY32" fmla="*/ 129128 h 134737"/>
                    <a:gd name="connsiteX33" fmla="*/ 55690 w 140346"/>
                    <a:gd name="connsiteY33" fmla="*/ 133310 h 134737"/>
                    <a:gd name="connsiteX34" fmla="*/ 54058 w 140346"/>
                    <a:gd name="connsiteY34" fmla="*/ 134738 h 1347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140346" h="134737">
                      <a:moveTo>
                        <a:pt x="54058" y="134738"/>
                      </a:moveTo>
                      <a:cubicBezTo>
                        <a:pt x="36413" y="134738"/>
                        <a:pt x="18767" y="134738"/>
                        <a:pt x="1122" y="134738"/>
                      </a:cubicBezTo>
                      <a:cubicBezTo>
                        <a:pt x="714" y="134228"/>
                        <a:pt x="306" y="133718"/>
                        <a:pt x="0" y="133208"/>
                      </a:cubicBezTo>
                      <a:cubicBezTo>
                        <a:pt x="1530" y="131780"/>
                        <a:pt x="2754" y="129536"/>
                        <a:pt x="4488" y="129128"/>
                      </a:cubicBezTo>
                      <a:cubicBezTo>
                        <a:pt x="17849" y="126068"/>
                        <a:pt x="27539" y="117908"/>
                        <a:pt x="35597" y="107505"/>
                      </a:cubicBezTo>
                      <a:cubicBezTo>
                        <a:pt x="44674" y="95775"/>
                        <a:pt x="53650" y="83944"/>
                        <a:pt x="63136" y="71602"/>
                      </a:cubicBezTo>
                      <a:cubicBezTo>
                        <a:pt x="49468" y="53344"/>
                        <a:pt x="36515" y="34985"/>
                        <a:pt x="22439" y="17441"/>
                      </a:cubicBezTo>
                      <a:cubicBezTo>
                        <a:pt x="18461" y="12444"/>
                        <a:pt x="11526" y="9690"/>
                        <a:pt x="6120" y="5814"/>
                      </a:cubicBezTo>
                      <a:cubicBezTo>
                        <a:pt x="4386" y="4590"/>
                        <a:pt x="3060" y="2958"/>
                        <a:pt x="1530" y="1530"/>
                      </a:cubicBezTo>
                      <a:cubicBezTo>
                        <a:pt x="1938" y="1020"/>
                        <a:pt x="2346" y="510"/>
                        <a:pt x="2652" y="0"/>
                      </a:cubicBezTo>
                      <a:cubicBezTo>
                        <a:pt x="21113" y="0"/>
                        <a:pt x="39677" y="0"/>
                        <a:pt x="58138" y="0"/>
                      </a:cubicBezTo>
                      <a:cubicBezTo>
                        <a:pt x="58546" y="510"/>
                        <a:pt x="58954" y="1020"/>
                        <a:pt x="59362" y="1428"/>
                      </a:cubicBezTo>
                      <a:cubicBezTo>
                        <a:pt x="57934" y="2856"/>
                        <a:pt x="56608" y="4794"/>
                        <a:pt x="54874" y="5610"/>
                      </a:cubicBezTo>
                      <a:cubicBezTo>
                        <a:pt x="46306" y="9690"/>
                        <a:pt x="44572" y="13056"/>
                        <a:pt x="49570" y="20807"/>
                      </a:cubicBezTo>
                      <a:cubicBezTo>
                        <a:pt x="57220" y="32741"/>
                        <a:pt x="65686" y="44063"/>
                        <a:pt x="74457" y="56608"/>
                      </a:cubicBezTo>
                      <a:cubicBezTo>
                        <a:pt x="82923" y="44675"/>
                        <a:pt x="91389" y="34169"/>
                        <a:pt x="95570" y="21113"/>
                      </a:cubicBezTo>
                      <a:cubicBezTo>
                        <a:pt x="98120" y="13260"/>
                        <a:pt x="96183" y="9588"/>
                        <a:pt x="88737" y="5814"/>
                      </a:cubicBezTo>
                      <a:cubicBezTo>
                        <a:pt x="86901" y="4896"/>
                        <a:pt x="85575" y="3060"/>
                        <a:pt x="83943" y="1734"/>
                      </a:cubicBezTo>
                      <a:cubicBezTo>
                        <a:pt x="84351" y="1224"/>
                        <a:pt x="84657" y="612"/>
                        <a:pt x="85065" y="102"/>
                      </a:cubicBezTo>
                      <a:cubicBezTo>
                        <a:pt x="102710" y="102"/>
                        <a:pt x="120356" y="102"/>
                        <a:pt x="140347" y="102"/>
                      </a:cubicBezTo>
                      <a:cubicBezTo>
                        <a:pt x="137899" y="2652"/>
                        <a:pt x="136675" y="4998"/>
                        <a:pt x="135145" y="5304"/>
                      </a:cubicBezTo>
                      <a:cubicBezTo>
                        <a:pt x="121069" y="8568"/>
                        <a:pt x="111074" y="17238"/>
                        <a:pt x="102812" y="28457"/>
                      </a:cubicBezTo>
                      <a:cubicBezTo>
                        <a:pt x="94550" y="39473"/>
                        <a:pt x="86391" y="50590"/>
                        <a:pt x="77823" y="62116"/>
                      </a:cubicBezTo>
                      <a:cubicBezTo>
                        <a:pt x="90981" y="80170"/>
                        <a:pt x="103526" y="98223"/>
                        <a:pt x="117296" y="115461"/>
                      </a:cubicBezTo>
                      <a:cubicBezTo>
                        <a:pt x="121784" y="121172"/>
                        <a:pt x="129433" y="124334"/>
                        <a:pt x="135553" y="128822"/>
                      </a:cubicBezTo>
                      <a:cubicBezTo>
                        <a:pt x="137287" y="130046"/>
                        <a:pt x="138817" y="131576"/>
                        <a:pt x="140347" y="133004"/>
                      </a:cubicBezTo>
                      <a:cubicBezTo>
                        <a:pt x="140041" y="133616"/>
                        <a:pt x="139633" y="134126"/>
                        <a:pt x="139327" y="134738"/>
                      </a:cubicBezTo>
                      <a:cubicBezTo>
                        <a:pt x="120662" y="134738"/>
                        <a:pt x="101996" y="134738"/>
                        <a:pt x="80883" y="134738"/>
                      </a:cubicBezTo>
                      <a:cubicBezTo>
                        <a:pt x="83433" y="131984"/>
                        <a:pt x="84555" y="129944"/>
                        <a:pt x="86289" y="129230"/>
                      </a:cubicBezTo>
                      <a:cubicBezTo>
                        <a:pt x="95265" y="124946"/>
                        <a:pt x="96795" y="121784"/>
                        <a:pt x="91593" y="113625"/>
                      </a:cubicBezTo>
                      <a:cubicBezTo>
                        <a:pt x="83841" y="101589"/>
                        <a:pt x="75375" y="90063"/>
                        <a:pt x="65890" y="76396"/>
                      </a:cubicBezTo>
                      <a:cubicBezTo>
                        <a:pt x="58240" y="89655"/>
                        <a:pt x="50896" y="100977"/>
                        <a:pt x="44980" y="112911"/>
                      </a:cubicBezTo>
                      <a:cubicBezTo>
                        <a:pt x="41002" y="120968"/>
                        <a:pt x="43348" y="124844"/>
                        <a:pt x="51508" y="129128"/>
                      </a:cubicBezTo>
                      <a:cubicBezTo>
                        <a:pt x="53140" y="129944"/>
                        <a:pt x="54262" y="131882"/>
                        <a:pt x="55690" y="133310"/>
                      </a:cubicBezTo>
                      <a:cubicBezTo>
                        <a:pt x="55078" y="133616"/>
                        <a:pt x="54568" y="134228"/>
                        <a:pt x="54058" y="134738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1" name="Freeform 90">
                  <a:extLst>
                    <a:ext uri="{FF2B5EF4-FFF2-40B4-BE49-F238E27FC236}">
                      <a16:creationId xmlns:a16="http://schemas.microsoft.com/office/drawing/2014/main" xmlns="" id="{ECD851EB-325D-4645-AD23-EF8A2A93063C}"/>
                    </a:ext>
                  </a:extLst>
                </p:cNvPr>
                <p:cNvSpPr/>
                <p:nvPr/>
              </p:nvSpPr>
              <p:spPr>
                <a:xfrm>
                  <a:off x="4934156" y="4783590"/>
                  <a:ext cx="78842" cy="167924"/>
                </a:xfrm>
                <a:custGeom>
                  <a:avLst/>
                  <a:gdLst>
                    <a:gd name="connsiteX0" fmla="*/ 78843 w 78842"/>
                    <a:gd name="connsiteY0" fmla="*/ 31109 h 167924"/>
                    <a:gd name="connsiteX1" fmla="*/ 78843 w 78842"/>
                    <a:gd name="connsiteY1" fmla="*/ 39881 h 167924"/>
                    <a:gd name="connsiteX2" fmla="*/ 58750 w 78842"/>
                    <a:gd name="connsiteY2" fmla="*/ 38963 h 167924"/>
                    <a:gd name="connsiteX3" fmla="*/ 40798 w 78842"/>
                    <a:gd name="connsiteY3" fmla="*/ 56098 h 167924"/>
                    <a:gd name="connsiteX4" fmla="*/ 40798 w 78842"/>
                    <a:gd name="connsiteY4" fmla="*/ 125660 h 167924"/>
                    <a:gd name="connsiteX5" fmla="*/ 41206 w 78842"/>
                    <a:gd name="connsiteY5" fmla="*/ 139430 h 167924"/>
                    <a:gd name="connsiteX6" fmla="*/ 71805 w 78842"/>
                    <a:gd name="connsiteY6" fmla="*/ 157585 h 167924"/>
                    <a:gd name="connsiteX7" fmla="*/ 77313 w 78842"/>
                    <a:gd name="connsiteY7" fmla="*/ 155341 h 167924"/>
                    <a:gd name="connsiteX8" fmla="*/ 78537 w 78842"/>
                    <a:gd name="connsiteY8" fmla="*/ 156871 h 167924"/>
                    <a:gd name="connsiteX9" fmla="*/ 75987 w 78842"/>
                    <a:gd name="connsiteY9" fmla="*/ 160441 h 167924"/>
                    <a:gd name="connsiteX10" fmla="*/ 39982 w 78842"/>
                    <a:gd name="connsiteY10" fmla="*/ 165235 h 167924"/>
                    <a:gd name="connsiteX11" fmla="*/ 22643 w 78842"/>
                    <a:gd name="connsiteY11" fmla="*/ 140450 h 167924"/>
                    <a:gd name="connsiteX12" fmla="*/ 22031 w 78842"/>
                    <a:gd name="connsiteY12" fmla="*/ 114237 h 167924"/>
                    <a:gd name="connsiteX13" fmla="*/ 22031 w 78842"/>
                    <a:gd name="connsiteY13" fmla="*/ 48041 h 167924"/>
                    <a:gd name="connsiteX14" fmla="*/ 12137 w 78842"/>
                    <a:gd name="connsiteY14" fmla="*/ 38249 h 167924"/>
                    <a:gd name="connsiteX15" fmla="*/ 0 w 78842"/>
                    <a:gd name="connsiteY15" fmla="*/ 38249 h 167924"/>
                    <a:gd name="connsiteX16" fmla="*/ 5304 w 78842"/>
                    <a:gd name="connsiteY16" fmla="*/ 31109 h 167924"/>
                    <a:gd name="connsiteX17" fmla="*/ 32435 w 78842"/>
                    <a:gd name="connsiteY17" fmla="*/ 4284 h 167924"/>
                    <a:gd name="connsiteX18" fmla="*/ 38759 w 78842"/>
                    <a:gd name="connsiteY18" fmla="*/ 0 h 167924"/>
                    <a:gd name="connsiteX19" fmla="*/ 40900 w 78842"/>
                    <a:gd name="connsiteY19" fmla="*/ 6834 h 167924"/>
                    <a:gd name="connsiteX20" fmla="*/ 40696 w 78842"/>
                    <a:gd name="connsiteY20" fmla="*/ 21215 h 167924"/>
                    <a:gd name="connsiteX21" fmla="*/ 49366 w 78842"/>
                    <a:gd name="connsiteY21" fmla="*/ 30599 h 167924"/>
                    <a:gd name="connsiteX22" fmla="*/ 74253 w 78842"/>
                    <a:gd name="connsiteY22" fmla="*/ 30803 h 167924"/>
                    <a:gd name="connsiteX23" fmla="*/ 78843 w 78842"/>
                    <a:gd name="connsiteY23" fmla="*/ 31109 h 1679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78842" h="167924">
                      <a:moveTo>
                        <a:pt x="78843" y="31109"/>
                      </a:moveTo>
                      <a:cubicBezTo>
                        <a:pt x="78843" y="34169"/>
                        <a:pt x="78843" y="36515"/>
                        <a:pt x="78843" y="39881"/>
                      </a:cubicBezTo>
                      <a:cubicBezTo>
                        <a:pt x="72009" y="39575"/>
                        <a:pt x="65380" y="39167"/>
                        <a:pt x="58750" y="38963"/>
                      </a:cubicBezTo>
                      <a:cubicBezTo>
                        <a:pt x="41002" y="38249"/>
                        <a:pt x="40798" y="38453"/>
                        <a:pt x="40798" y="56098"/>
                      </a:cubicBezTo>
                      <a:cubicBezTo>
                        <a:pt x="40798" y="79252"/>
                        <a:pt x="40798" y="102405"/>
                        <a:pt x="40798" y="125660"/>
                      </a:cubicBezTo>
                      <a:cubicBezTo>
                        <a:pt x="40798" y="130250"/>
                        <a:pt x="40798" y="134840"/>
                        <a:pt x="41206" y="139430"/>
                      </a:cubicBezTo>
                      <a:cubicBezTo>
                        <a:pt x="42532" y="157891"/>
                        <a:pt x="54874" y="165235"/>
                        <a:pt x="71805" y="157585"/>
                      </a:cubicBezTo>
                      <a:cubicBezTo>
                        <a:pt x="73641" y="156769"/>
                        <a:pt x="75477" y="156157"/>
                        <a:pt x="77313" y="155341"/>
                      </a:cubicBezTo>
                      <a:cubicBezTo>
                        <a:pt x="77721" y="155851"/>
                        <a:pt x="78129" y="156361"/>
                        <a:pt x="78537" y="156871"/>
                      </a:cubicBezTo>
                      <a:cubicBezTo>
                        <a:pt x="77721" y="158095"/>
                        <a:pt x="77109" y="159625"/>
                        <a:pt x="75987" y="160441"/>
                      </a:cubicBezTo>
                      <a:cubicBezTo>
                        <a:pt x="64971" y="169213"/>
                        <a:pt x="52528" y="169519"/>
                        <a:pt x="39982" y="165235"/>
                      </a:cubicBezTo>
                      <a:cubicBezTo>
                        <a:pt x="28559" y="161359"/>
                        <a:pt x="23459" y="151976"/>
                        <a:pt x="22643" y="140450"/>
                      </a:cubicBezTo>
                      <a:cubicBezTo>
                        <a:pt x="22031" y="131780"/>
                        <a:pt x="22133" y="123008"/>
                        <a:pt x="22031" y="114237"/>
                      </a:cubicBezTo>
                      <a:cubicBezTo>
                        <a:pt x="21929" y="92205"/>
                        <a:pt x="22031" y="70072"/>
                        <a:pt x="22031" y="48041"/>
                      </a:cubicBezTo>
                      <a:cubicBezTo>
                        <a:pt x="22031" y="39167"/>
                        <a:pt x="21011" y="38351"/>
                        <a:pt x="12137" y="38249"/>
                      </a:cubicBezTo>
                      <a:cubicBezTo>
                        <a:pt x="8874" y="38249"/>
                        <a:pt x="5712" y="38249"/>
                        <a:pt x="0" y="38249"/>
                      </a:cubicBezTo>
                      <a:cubicBezTo>
                        <a:pt x="2550" y="34781"/>
                        <a:pt x="3468" y="32027"/>
                        <a:pt x="5304" y="31109"/>
                      </a:cubicBezTo>
                      <a:cubicBezTo>
                        <a:pt x="17033" y="24785"/>
                        <a:pt x="25703" y="15606"/>
                        <a:pt x="32435" y="4284"/>
                      </a:cubicBezTo>
                      <a:cubicBezTo>
                        <a:pt x="33659" y="2244"/>
                        <a:pt x="36617" y="1428"/>
                        <a:pt x="38759" y="0"/>
                      </a:cubicBezTo>
                      <a:cubicBezTo>
                        <a:pt x="39472" y="2244"/>
                        <a:pt x="40798" y="4488"/>
                        <a:pt x="40900" y="6834"/>
                      </a:cubicBezTo>
                      <a:cubicBezTo>
                        <a:pt x="41206" y="11628"/>
                        <a:pt x="41206" y="16421"/>
                        <a:pt x="40696" y="21215"/>
                      </a:cubicBezTo>
                      <a:cubicBezTo>
                        <a:pt x="40084" y="27743"/>
                        <a:pt x="43246" y="30497"/>
                        <a:pt x="49366" y="30599"/>
                      </a:cubicBezTo>
                      <a:cubicBezTo>
                        <a:pt x="57628" y="30701"/>
                        <a:pt x="65991" y="30701"/>
                        <a:pt x="74253" y="30803"/>
                      </a:cubicBezTo>
                      <a:cubicBezTo>
                        <a:pt x="75579" y="30803"/>
                        <a:pt x="76905" y="31007"/>
                        <a:pt x="78843" y="3110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1" name="Graphic 53">
                <a:extLst>
                  <a:ext uri="{FF2B5EF4-FFF2-40B4-BE49-F238E27FC236}">
                    <a16:creationId xmlns:a16="http://schemas.microsoft.com/office/drawing/2014/main" xmlns="" id="{EFEB3FCC-8C57-6A46-A16F-A73256B01099}"/>
                  </a:ext>
                </a:extLst>
              </p:cNvPr>
              <p:cNvGrpSpPr/>
              <p:nvPr/>
            </p:nvGrpSpPr>
            <p:grpSpPr>
              <a:xfrm>
                <a:off x="6543122" y="4054089"/>
                <a:ext cx="1466352" cy="356288"/>
                <a:chOff x="2695429" y="4758808"/>
                <a:chExt cx="793330" cy="192760"/>
              </a:xfrm>
              <a:solidFill>
                <a:srgbClr val="000000"/>
              </a:solidFill>
            </p:grpSpPr>
            <p:sp>
              <p:nvSpPr>
                <p:cNvPr id="83" name="Freeform 82">
                  <a:extLst>
                    <a:ext uri="{FF2B5EF4-FFF2-40B4-BE49-F238E27FC236}">
                      <a16:creationId xmlns:a16="http://schemas.microsoft.com/office/drawing/2014/main" xmlns="" id="{D3F1CEAA-042F-7A40-8BC5-3E8E379690CB}"/>
                    </a:ext>
                  </a:extLst>
                </p:cNvPr>
                <p:cNvSpPr/>
                <p:nvPr/>
              </p:nvSpPr>
              <p:spPr>
                <a:xfrm>
                  <a:off x="2695429" y="4758808"/>
                  <a:ext cx="168653" cy="192760"/>
                </a:xfrm>
                <a:custGeom>
                  <a:avLst/>
                  <a:gdLst>
                    <a:gd name="connsiteX0" fmla="*/ 19902 w 168653"/>
                    <a:gd name="connsiteY0" fmla="*/ 84145 h 192760"/>
                    <a:gd name="connsiteX1" fmla="*/ 112820 w 168653"/>
                    <a:gd name="connsiteY1" fmla="*/ 176452 h 192760"/>
                    <a:gd name="connsiteX2" fmla="*/ 161166 w 168653"/>
                    <a:gd name="connsiteY2" fmla="*/ 155135 h 192760"/>
                    <a:gd name="connsiteX3" fmla="*/ 165348 w 168653"/>
                    <a:gd name="connsiteY3" fmla="*/ 151055 h 192760"/>
                    <a:gd name="connsiteX4" fmla="*/ 168102 w 168653"/>
                    <a:gd name="connsiteY4" fmla="*/ 150851 h 192760"/>
                    <a:gd name="connsiteX5" fmla="*/ 168510 w 168653"/>
                    <a:gd name="connsiteY5" fmla="*/ 153605 h 192760"/>
                    <a:gd name="connsiteX6" fmla="*/ 164532 w 168653"/>
                    <a:gd name="connsiteY6" fmla="*/ 159623 h 192760"/>
                    <a:gd name="connsiteX7" fmla="*/ 54376 w 168653"/>
                    <a:gd name="connsiteY7" fmla="*/ 183796 h 192760"/>
                    <a:gd name="connsiteX8" fmla="*/ 522 w 168653"/>
                    <a:gd name="connsiteY8" fmla="*/ 106890 h 192760"/>
                    <a:gd name="connsiteX9" fmla="*/ 126080 w 168653"/>
                    <a:gd name="connsiteY9" fmla="*/ 4281 h 192760"/>
                    <a:gd name="connsiteX10" fmla="*/ 161064 w 168653"/>
                    <a:gd name="connsiteY10" fmla="*/ 29169 h 192760"/>
                    <a:gd name="connsiteX11" fmla="*/ 166062 w 168653"/>
                    <a:gd name="connsiteY11" fmla="*/ 50792 h 192760"/>
                    <a:gd name="connsiteX12" fmla="*/ 152089 w 168653"/>
                    <a:gd name="connsiteY12" fmla="*/ 62216 h 192760"/>
                    <a:gd name="connsiteX13" fmla="*/ 139543 w 168653"/>
                    <a:gd name="connsiteY13" fmla="*/ 50894 h 192760"/>
                    <a:gd name="connsiteX14" fmla="*/ 137197 w 168653"/>
                    <a:gd name="connsiteY14" fmla="*/ 38756 h 192760"/>
                    <a:gd name="connsiteX15" fmla="*/ 96195 w 168653"/>
                    <a:gd name="connsiteY15" fmla="*/ 9381 h 192760"/>
                    <a:gd name="connsiteX16" fmla="*/ 19800 w 168653"/>
                    <a:gd name="connsiteY16" fmla="*/ 81493 h 192760"/>
                    <a:gd name="connsiteX17" fmla="*/ 19902 w 168653"/>
                    <a:gd name="connsiteY17" fmla="*/ 84145 h 192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68653" h="192760">
                      <a:moveTo>
                        <a:pt x="19902" y="84145"/>
                      </a:moveTo>
                      <a:cubicBezTo>
                        <a:pt x="20106" y="138306"/>
                        <a:pt x="59476" y="177370"/>
                        <a:pt x="112820" y="176452"/>
                      </a:cubicBezTo>
                      <a:cubicBezTo>
                        <a:pt x="131996" y="176146"/>
                        <a:pt x="147907" y="168599"/>
                        <a:pt x="161166" y="155135"/>
                      </a:cubicBezTo>
                      <a:cubicBezTo>
                        <a:pt x="162594" y="153707"/>
                        <a:pt x="163818" y="152177"/>
                        <a:pt x="165348" y="151055"/>
                      </a:cubicBezTo>
                      <a:cubicBezTo>
                        <a:pt x="165960" y="150545"/>
                        <a:pt x="167592" y="150341"/>
                        <a:pt x="168102" y="150851"/>
                      </a:cubicBezTo>
                      <a:cubicBezTo>
                        <a:pt x="168612" y="151361"/>
                        <a:pt x="168816" y="152891"/>
                        <a:pt x="168510" y="153605"/>
                      </a:cubicBezTo>
                      <a:cubicBezTo>
                        <a:pt x="167388" y="155747"/>
                        <a:pt x="165960" y="157685"/>
                        <a:pt x="164532" y="159623"/>
                      </a:cubicBezTo>
                      <a:cubicBezTo>
                        <a:pt x="139849" y="191650"/>
                        <a:pt x="93543" y="202054"/>
                        <a:pt x="54376" y="183796"/>
                      </a:cubicBezTo>
                      <a:cubicBezTo>
                        <a:pt x="21840" y="168599"/>
                        <a:pt x="3888" y="142487"/>
                        <a:pt x="522" y="106890"/>
                      </a:cubicBezTo>
                      <a:cubicBezTo>
                        <a:pt x="-6923" y="26721"/>
                        <a:pt x="66718" y="-13874"/>
                        <a:pt x="126080" y="4281"/>
                      </a:cubicBezTo>
                      <a:cubicBezTo>
                        <a:pt x="140461" y="8667"/>
                        <a:pt x="152701" y="16317"/>
                        <a:pt x="161064" y="29169"/>
                      </a:cubicBezTo>
                      <a:cubicBezTo>
                        <a:pt x="165348" y="35696"/>
                        <a:pt x="168000" y="42734"/>
                        <a:pt x="166062" y="50792"/>
                      </a:cubicBezTo>
                      <a:cubicBezTo>
                        <a:pt x="164328" y="58034"/>
                        <a:pt x="158923" y="62420"/>
                        <a:pt x="152089" y="62216"/>
                      </a:cubicBezTo>
                      <a:cubicBezTo>
                        <a:pt x="145765" y="62114"/>
                        <a:pt x="141277" y="58034"/>
                        <a:pt x="139543" y="50894"/>
                      </a:cubicBezTo>
                      <a:cubicBezTo>
                        <a:pt x="138625" y="46916"/>
                        <a:pt x="138319" y="42734"/>
                        <a:pt x="137197" y="38756"/>
                      </a:cubicBezTo>
                      <a:cubicBezTo>
                        <a:pt x="132302" y="22437"/>
                        <a:pt x="116288" y="11115"/>
                        <a:pt x="96195" y="9381"/>
                      </a:cubicBezTo>
                      <a:cubicBezTo>
                        <a:pt x="50807" y="5403"/>
                        <a:pt x="21024" y="33555"/>
                        <a:pt x="19800" y="81493"/>
                      </a:cubicBezTo>
                      <a:cubicBezTo>
                        <a:pt x="19902" y="82411"/>
                        <a:pt x="19902" y="83227"/>
                        <a:pt x="19902" y="8414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4" name="Freeform 83">
                  <a:extLst>
                    <a:ext uri="{FF2B5EF4-FFF2-40B4-BE49-F238E27FC236}">
                      <a16:creationId xmlns:a16="http://schemas.microsoft.com/office/drawing/2014/main" xmlns="" id="{902941AB-BC8A-6441-8BFA-52D381200CA4}"/>
                    </a:ext>
                  </a:extLst>
                </p:cNvPr>
                <p:cNvSpPr/>
                <p:nvPr/>
              </p:nvSpPr>
              <p:spPr>
                <a:xfrm>
                  <a:off x="3146634" y="4811790"/>
                  <a:ext cx="128757" cy="138488"/>
                </a:xfrm>
                <a:custGeom>
                  <a:avLst/>
                  <a:gdLst>
                    <a:gd name="connsiteX0" fmla="*/ 128758 w 128757"/>
                    <a:gd name="connsiteY0" fmla="*/ 129182 h 138488"/>
                    <a:gd name="connsiteX1" fmla="*/ 105808 w 128757"/>
                    <a:gd name="connsiteY1" fmla="*/ 137954 h 138488"/>
                    <a:gd name="connsiteX2" fmla="*/ 92855 w 128757"/>
                    <a:gd name="connsiteY2" fmla="*/ 114086 h 138488"/>
                    <a:gd name="connsiteX3" fmla="*/ 87347 w 128757"/>
                    <a:gd name="connsiteY3" fmla="*/ 119084 h 138488"/>
                    <a:gd name="connsiteX4" fmla="*/ 24619 w 128757"/>
                    <a:gd name="connsiteY4" fmla="*/ 136526 h 138488"/>
                    <a:gd name="connsiteX5" fmla="*/ 1058 w 128757"/>
                    <a:gd name="connsiteY5" fmla="*/ 113780 h 138488"/>
                    <a:gd name="connsiteX6" fmla="*/ 11360 w 128757"/>
                    <a:gd name="connsiteY6" fmla="*/ 80835 h 138488"/>
                    <a:gd name="connsiteX7" fmla="*/ 39001 w 128757"/>
                    <a:gd name="connsiteY7" fmla="*/ 66658 h 138488"/>
                    <a:gd name="connsiteX8" fmla="*/ 85205 w 128757"/>
                    <a:gd name="connsiteY8" fmla="*/ 57784 h 138488"/>
                    <a:gd name="connsiteX9" fmla="*/ 93773 w 128757"/>
                    <a:gd name="connsiteY9" fmla="*/ 48196 h 138488"/>
                    <a:gd name="connsiteX10" fmla="*/ 93773 w 128757"/>
                    <a:gd name="connsiteY10" fmla="*/ 44320 h 138488"/>
                    <a:gd name="connsiteX11" fmla="*/ 45835 w 128757"/>
                    <a:gd name="connsiteY11" fmla="*/ 7398 h 138488"/>
                    <a:gd name="connsiteX12" fmla="*/ 30025 w 128757"/>
                    <a:gd name="connsiteY12" fmla="*/ 25655 h 138488"/>
                    <a:gd name="connsiteX13" fmla="*/ 28597 w 128757"/>
                    <a:gd name="connsiteY13" fmla="*/ 35957 h 138488"/>
                    <a:gd name="connsiteX14" fmla="*/ 19418 w 128757"/>
                    <a:gd name="connsiteY14" fmla="*/ 42485 h 138488"/>
                    <a:gd name="connsiteX15" fmla="*/ 10748 w 128757"/>
                    <a:gd name="connsiteY15" fmla="*/ 36161 h 138488"/>
                    <a:gd name="connsiteX16" fmla="*/ 17480 w 128757"/>
                    <a:gd name="connsiteY16" fmla="*/ 12701 h 138488"/>
                    <a:gd name="connsiteX17" fmla="*/ 97139 w 128757"/>
                    <a:gd name="connsiteY17" fmla="*/ 8213 h 138488"/>
                    <a:gd name="connsiteX18" fmla="*/ 111622 w 128757"/>
                    <a:gd name="connsiteY18" fmla="*/ 35549 h 138488"/>
                    <a:gd name="connsiteX19" fmla="*/ 112642 w 128757"/>
                    <a:gd name="connsiteY19" fmla="*/ 105927 h 138488"/>
                    <a:gd name="connsiteX20" fmla="*/ 112642 w 128757"/>
                    <a:gd name="connsiteY20" fmla="*/ 118370 h 138488"/>
                    <a:gd name="connsiteX21" fmla="*/ 124066 w 128757"/>
                    <a:gd name="connsiteY21" fmla="*/ 129386 h 138488"/>
                    <a:gd name="connsiteX22" fmla="*/ 128758 w 128757"/>
                    <a:gd name="connsiteY22" fmla="*/ 129182 h 138488"/>
                    <a:gd name="connsiteX23" fmla="*/ 93467 w 128757"/>
                    <a:gd name="connsiteY23" fmla="*/ 82671 h 138488"/>
                    <a:gd name="connsiteX24" fmla="*/ 93365 w 128757"/>
                    <a:gd name="connsiteY24" fmla="*/ 70330 h 138488"/>
                    <a:gd name="connsiteX25" fmla="*/ 86021 w 128757"/>
                    <a:gd name="connsiteY25" fmla="*/ 63598 h 138488"/>
                    <a:gd name="connsiteX26" fmla="*/ 32167 w 128757"/>
                    <a:gd name="connsiteY26" fmla="*/ 79407 h 138488"/>
                    <a:gd name="connsiteX27" fmla="*/ 21763 w 128757"/>
                    <a:gd name="connsiteY27" fmla="*/ 108783 h 138488"/>
                    <a:gd name="connsiteX28" fmla="*/ 46039 w 128757"/>
                    <a:gd name="connsiteY28" fmla="*/ 127448 h 138488"/>
                    <a:gd name="connsiteX29" fmla="*/ 93467 w 128757"/>
                    <a:gd name="connsiteY29" fmla="*/ 82671 h 138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128757" h="138488">
                      <a:moveTo>
                        <a:pt x="128758" y="129182"/>
                      </a:moveTo>
                      <a:cubicBezTo>
                        <a:pt x="124576" y="136016"/>
                        <a:pt x="113866" y="139994"/>
                        <a:pt x="105808" y="137954"/>
                      </a:cubicBezTo>
                      <a:cubicBezTo>
                        <a:pt x="94079" y="134894"/>
                        <a:pt x="93977" y="124898"/>
                        <a:pt x="92855" y="114086"/>
                      </a:cubicBezTo>
                      <a:cubicBezTo>
                        <a:pt x="90509" y="116126"/>
                        <a:pt x="88877" y="117554"/>
                        <a:pt x="87347" y="119084"/>
                      </a:cubicBezTo>
                      <a:cubicBezTo>
                        <a:pt x="69498" y="136016"/>
                        <a:pt x="48487" y="141728"/>
                        <a:pt x="24619" y="136526"/>
                      </a:cubicBezTo>
                      <a:cubicBezTo>
                        <a:pt x="12482" y="133874"/>
                        <a:pt x="3812" y="126428"/>
                        <a:pt x="1058" y="113780"/>
                      </a:cubicBezTo>
                      <a:cubicBezTo>
                        <a:pt x="-1696" y="100929"/>
                        <a:pt x="650" y="88791"/>
                        <a:pt x="11360" y="80835"/>
                      </a:cubicBezTo>
                      <a:cubicBezTo>
                        <a:pt x="19622" y="74716"/>
                        <a:pt x="29209" y="69514"/>
                        <a:pt x="39001" y="66658"/>
                      </a:cubicBezTo>
                      <a:cubicBezTo>
                        <a:pt x="53994" y="62374"/>
                        <a:pt x="69702" y="60130"/>
                        <a:pt x="85205" y="57784"/>
                      </a:cubicBezTo>
                      <a:cubicBezTo>
                        <a:pt x="91427" y="56764"/>
                        <a:pt x="94385" y="54418"/>
                        <a:pt x="93773" y="48196"/>
                      </a:cubicBezTo>
                      <a:cubicBezTo>
                        <a:pt x="93671" y="46870"/>
                        <a:pt x="93773" y="45544"/>
                        <a:pt x="93773" y="44320"/>
                      </a:cubicBezTo>
                      <a:cubicBezTo>
                        <a:pt x="93569" y="15557"/>
                        <a:pt x="74087" y="564"/>
                        <a:pt x="45835" y="7398"/>
                      </a:cubicBezTo>
                      <a:cubicBezTo>
                        <a:pt x="35941" y="9743"/>
                        <a:pt x="31045" y="15557"/>
                        <a:pt x="30025" y="25655"/>
                      </a:cubicBezTo>
                      <a:cubicBezTo>
                        <a:pt x="29719" y="29123"/>
                        <a:pt x="29515" y="32693"/>
                        <a:pt x="28597" y="35957"/>
                      </a:cubicBezTo>
                      <a:cubicBezTo>
                        <a:pt x="27373" y="40342"/>
                        <a:pt x="23905" y="43504"/>
                        <a:pt x="19418" y="42485"/>
                      </a:cubicBezTo>
                      <a:cubicBezTo>
                        <a:pt x="16154" y="41668"/>
                        <a:pt x="12278" y="39017"/>
                        <a:pt x="10748" y="36161"/>
                      </a:cubicBezTo>
                      <a:cubicBezTo>
                        <a:pt x="7076" y="28919"/>
                        <a:pt x="10442" y="18923"/>
                        <a:pt x="17480" y="12701"/>
                      </a:cubicBezTo>
                      <a:cubicBezTo>
                        <a:pt x="34207" y="-1986"/>
                        <a:pt x="78983" y="-4536"/>
                        <a:pt x="97139" y="8213"/>
                      </a:cubicBezTo>
                      <a:cubicBezTo>
                        <a:pt x="106522" y="14843"/>
                        <a:pt x="111214" y="24635"/>
                        <a:pt x="111622" y="35549"/>
                      </a:cubicBezTo>
                      <a:cubicBezTo>
                        <a:pt x="112438" y="59008"/>
                        <a:pt x="112336" y="82467"/>
                        <a:pt x="112642" y="105927"/>
                      </a:cubicBezTo>
                      <a:cubicBezTo>
                        <a:pt x="112642" y="110108"/>
                        <a:pt x="112642" y="114188"/>
                        <a:pt x="112642" y="118370"/>
                      </a:cubicBezTo>
                      <a:cubicBezTo>
                        <a:pt x="112846" y="127346"/>
                        <a:pt x="114886" y="129284"/>
                        <a:pt x="124066" y="129386"/>
                      </a:cubicBezTo>
                      <a:cubicBezTo>
                        <a:pt x="125290" y="129182"/>
                        <a:pt x="126616" y="129182"/>
                        <a:pt x="128758" y="129182"/>
                      </a:cubicBezTo>
                      <a:close/>
                      <a:moveTo>
                        <a:pt x="93467" y="82671"/>
                      </a:moveTo>
                      <a:cubicBezTo>
                        <a:pt x="93467" y="78591"/>
                        <a:pt x="93671" y="74409"/>
                        <a:pt x="93365" y="70330"/>
                      </a:cubicBezTo>
                      <a:cubicBezTo>
                        <a:pt x="93059" y="65944"/>
                        <a:pt x="90305" y="63292"/>
                        <a:pt x="86021" y="63598"/>
                      </a:cubicBezTo>
                      <a:cubicBezTo>
                        <a:pt x="67050" y="65128"/>
                        <a:pt x="48282" y="68086"/>
                        <a:pt x="32167" y="79407"/>
                      </a:cubicBezTo>
                      <a:cubicBezTo>
                        <a:pt x="22171" y="86445"/>
                        <a:pt x="18602" y="97563"/>
                        <a:pt x="21763" y="108783"/>
                      </a:cubicBezTo>
                      <a:cubicBezTo>
                        <a:pt x="24721" y="119390"/>
                        <a:pt x="33799" y="126326"/>
                        <a:pt x="46039" y="127448"/>
                      </a:cubicBezTo>
                      <a:cubicBezTo>
                        <a:pt x="74903" y="130100"/>
                        <a:pt x="93875" y="112352"/>
                        <a:pt x="93467" y="8267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5" name="Freeform 84">
                  <a:extLst>
                    <a:ext uri="{FF2B5EF4-FFF2-40B4-BE49-F238E27FC236}">
                      <a16:creationId xmlns:a16="http://schemas.microsoft.com/office/drawing/2014/main" xmlns="" id="{AFE7161A-0659-0B4A-85DF-F2251EB192BE}"/>
                    </a:ext>
                  </a:extLst>
                </p:cNvPr>
                <p:cNvSpPr/>
                <p:nvPr/>
              </p:nvSpPr>
              <p:spPr>
                <a:xfrm>
                  <a:off x="3006638" y="4811455"/>
                  <a:ext cx="119442" cy="138654"/>
                </a:xfrm>
                <a:custGeom>
                  <a:avLst/>
                  <a:gdLst>
                    <a:gd name="connsiteX0" fmla="*/ 115861 w 119442"/>
                    <a:gd name="connsiteY0" fmla="*/ 107485 h 138654"/>
                    <a:gd name="connsiteX1" fmla="*/ 117187 w 119442"/>
                    <a:gd name="connsiteY1" fmla="*/ 114931 h 138654"/>
                    <a:gd name="connsiteX2" fmla="*/ 65169 w 119442"/>
                    <a:gd name="connsiteY2" fmla="*/ 138594 h 138654"/>
                    <a:gd name="connsiteX3" fmla="*/ 809 w 119442"/>
                    <a:gd name="connsiteY3" fmla="*/ 57507 h 138654"/>
                    <a:gd name="connsiteX4" fmla="*/ 85466 w 119442"/>
                    <a:gd name="connsiteY4" fmla="*/ 2326 h 138654"/>
                    <a:gd name="connsiteX5" fmla="*/ 114739 w 119442"/>
                    <a:gd name="connsiteY5" fmla="*/ 41493 h 138654"/>
                    <a:gd name="connsiteX6" fmla="*/ 100867 w 119442"/>
                    <a:gd name="connsiteY6" fmla="*/ 58731 h 138654"/>
                    <a:gd name="connsiteX7" fmla="*/ 70167 w 119442"/>
                    <a:gd name="connsiteY7" fmla="*/ 64851 h 138654"/>
                    <a:gd name="connsiteX8" fmla="*/ 31612 w 119442"/>
                    <a:gd name="connsiteY8" fmla="*/ 66789 h 138654"/>
                    <a:gd name="connsiteX9" fmla="*/ 21208 w 119442"/>
                    <a:gd name="connsiteY9" fmla="*/ 79538 h 138654"/>
                    <a:gd name="connsiteX10" fmla="*/ 69657 w 119442"/>
                    <a:gd name="connsiteY10" fmla="*/ 123805 h 138654"/>
                    <a:gd name="connsiteX11" fmla="*/ 115861 w 119442"/>
                    <a:gd name="connsiteY11" fmla="*/ 107485 h 138654"/>
                    <a:gd name="connsiteX12" fmla="*/ 47931 w 119442"/>
                    <a:gd name="connsiteY12" fmla="*/ 60771 h 138654"/>
                    <a:gd name="connsiteX13" fmla="*/ 48033 w 119442"/>
                    <a:gd name="connsiteY13" fmla="*/ 61281 h 138654"/>
                    <a:gd name="connsiteX14" fmla="*/ 79142 w 119442"/>
                    <a:gd name="connsiteY14" fmla="*/ 58119 h 138654"/>
                    <a:gd name="connsiteX15" fmla="*/ 92402 w 119442"/>
                    <a:gd name="connsiteY15" fmla="*/ 48633 h 138654"/>
                    <a:gd name="connsiteX16" fmla="*/ 71594 w 119442"/>
                    <a:gd name="connsiteY16" fmla="*/ 7834 h 138654"/>
                    <a:gd name="connsiteX17" fmla="*/ 19984 w 119442"/>
                    <a:gd name="connsiteY17" fmla="*/ 54141 h 138654"/>
                    <a:gd name="connsiteX18" fmla="*/ 27124 w 119442"/>
                    <a:gd name="connsiteY18" fmla="*/ 60873 h 138654"/>
                    <a:gd name="connsiteX19" fmla="*/ 47931 w 119442"/>
                    <a:gd name="connsiteY19" fmla="*/ 60771 h 138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119442" h="138654">
                      <a:moveTo>
                        <a:pt x="115861" y="107485"/>
                      </a:moveTo>
                      <a:cubicBezTo>
                        <a:pt x="121573" y="109423"/>
                        <a:pt x="119227" y="112177"/>
                        <a:pt x="117187" y="114931"/>
                      </a:cubicBezTo>
                      <a:cubicBezTo>
                        <a:pt x="104029" y="131965"/>
                        <a:pt x="86384" y="139410"/>
                        <a:pt x="65169" y="138594"/>
                      </a:cubicBezTo>
                      <a:cubicBezTo>
                        <a:pt x="22942" y="137064"/>
                        <a:pt x="-5209" y="101161"/>
                        <a:pt x="809" y="57507"/>
                      </a:cubicBezTo>
                      <a:cubicBezTo>
                        <a:pt x="7439" y="9568"/>
                        <a:pt x="51093" y="-6547"/>
                        <a:pt x="85466" y="2326"/>
                      </a:cubicBezTo>
                      <a:cubicBezTo>
                        <a:pt x="105253" y="7426"/>
                        <a:pt x="117085" y="23644"/>
                        <a:pt x="114739" y="41493"/>
                      </a:cubicBezTo>
                      <a:cubicBezTo>
                        <a:pt x="113617" y="50163"/>
                        <a:pt x="108925" y="56385"/>
                        <a:pt x="100867" y="58731"/>
                      </a:cubicBezTo>
                      <a:cubicBezTo>
                        <a:pt x="90872" y="61587"/>
                        <a:pt x="80570" y="63729"/>
                        <a:pt x="70167" y="64851"/>
                      </a:cubicBezTo>
                      <a:cubicBezTo>
                        <a:pt x="57417" y="66176"/>
                        <a:pt x="44463" y="66176"/>
                        <a:pt x="31612" y="66789"/>
                      </a:cubicBezTo>
                      <a:cubicBezTo>
                        <a:pt x="21922" y="67299"/>
                        <a:pt x="19780" y="69950"/>
                        <a:pt x="21208" y="79538"/>
                      </a:cubicBezTo>
                      <a:cubicBezTo>
                        <a:pt x="24472" y="102691"/>
                        <a:pt x="44668" y="121153"/>
                        <a:pt x="69657" y="123805"/>
                      </a:cubicBezTo>
                      <a:cubicBezTo>
                        <a:pt x="87710" y="125845"/>
                        <a:pt x="104029" y="122683"/>
                        <a:pt x="115861" y="107485"/>
                      </a:cubicBezTo>
                      <a:close/>
                      <a:moveTo>
                        <a:pt x="47931" y="60771"/>
                      </a:moveTo>
                      <a:cubicBezTo>
                        <a:pt x="47931" y="60975"/>
                        <a:pt x="47931" y="61077"/>
                        <a:pt x="48033" y="61281"/>
                      </a:cubicBezTo>
                      <a:cubicBezTo>
                        <a:pt x="58437" y="60261"/>
                        <a:pt x="68841" y="59547"/>
                        <a:pt x="79142" y="58119"/>
                      </a:cubicBezTo>
                      <a:cubicBezTo>
                        <a:pt x="84854" y="57303"/>
                        <a:pt x="89852" y="54345"/>
                        <a:pt x="92402" y="48633"/>
                      </a:cubicBezTo>
                      <a:cubicBezTo>
                        <a:pt x="99746" y="32110"/>
                        <a:pt x="89240" y="10996"/>
                        <a:pt x="71594" y="7834"/>
                      </a:cubicBezTo>
                      <a:cubicBezTo>
                        <a:pt x="36814" y="1510"/>
                        <a:pt x="20698" y="25888"/>
                        <a:pt x="19984" y="54141"/>
                      </a:cubicBezTo>
                      <a:cubicBezTo>
                        <a:pt x="19882" y="58629"/>
                        <a:pt x="22636" y="60771"/>
                        <a:pt x="27124" y="60873"/>
                      </a:cubicBezTo>
                      <a:cubicBezTo>
                        <a:pt x="34060" y="60771"/>
                        <a:pt x="40996" y="60771"/>
                        <a:pt x="47931" y="6077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6" name="Freeform 85">
                  <a:extLst>
                    <a:ext uri="{FF2B5EF4-FFF2-40B4-BE49-F238E27FC236}">
                      <a16:creationId xmlns:a16="http://schemas.microsoft.com/office/drawing/2014/main" xmlns="" id="{7A57DA00-A141-6043-8E41-582C35665109}"/>
                    </a:ext>
                  </a:extLst>
                </p:cNvPr>
                <p:cNvSpPr/>
                <p:nvPr/>
              </p:nvSpPr>
              <p:spPr>
                <a:xfrm>
                  <a:off x="3369825" y="4810984"/>
                  <a:ext cx="118933" cy="139286"/>
                </a:xfrm>
                <a:custGeom>
                  <a:avLst/>
                  <a:gdLst>
                    <a:gd name="connsiteX0" fmla="*/ 115781 w 118933"/>
                    <a:gd name="connsiteY0" fmla="*/ 108058 h 139286"/>
                    <a:gd name="connsiteX1" fmla="*/ 116597 w 118933"/>
                    <a:gd name="connsiteY1" fmla="*/ 115402 h 139286"/>
                    <a:gd name="connsiteX2" fmla="*/ 47852 w 118933"/>
                    <a:gd name="connsiteY2" fmla="*/ 136618 h 139286"/>
                    <a:gd name="connsiteX3" fmla="*/ 219 w 118933"/>
                    <a:gd name="connsiteY3" fmla="*/ 77561 h 139286"/>
                    <a:gd name="connsiteX4" fmla="*/ 2769 w 118933"/>
                    <a:gd name="connsiteY4" fmla="*/ 47268 h 139286"/>
                    <a:gd name="connsiteX5" fmla="*/ 91812 w 118933"/>
                    <a:gd name="connsiteY5" fmla="*/ 5245 h 139286"/>
                    <a:gd name="connsiteX6" fmla="*/ 114353 w 118933"/>
                    <a:gd name="connsiteY6" fmla="*/ 38904 h 139286"/>
                    <a:gd name="connsiteX7" fmla="*/ 100788 w 118933"/>
                    <a:gd name="connsiteY7" fmla="*/ 59100 h 139286"/>
                    <a:gd name="connsiteX8" fmla="*/ 68863 w 118933"/>
                    <a:gd name="connsiteY8" fmla="*/ 65526 h 139286"/>
                    <a:gd name="connsiteX9" fmla="*/ 30308 w 118933"/>
                    <a:gd name="connsiteY9" fmla="*/ 67464 h 139286"/>
                    <a:gd name="connsiteX10" fmla="*/ 20517 w 118933"/>
                    <a:gd name="connsiteY10" fmla="*/ 78989 h 139286"/>
                    <a:gd name="connsiteX11" fmla="*/ 69169 w 118933"/>
                    <a:gd name="connsiteY11" fmla="*/ 124480 h 139286"/>
                    <a:gd name="connsiteX12" fmla="*/ 115781 w 118933"/>
                    <a:gd name="connsiteY12" fmla="*/ 108058 h 139286"/>
                    <a:gd name="connsiteX13" fmla="*/ 47546 w 118933"/>
                    <a:gd name="connsiteY13" fmla="*/ 61242 h 139286"/>
                    <a:gd name="connsiteX14" fmla="*/ 47546 w 118933"/>
                    <a:gd name="connsiteY14" fmla="*/ 60630 h 139286"/>
                    <a:gd name="connsiteX15" fmla="*/ 63253 w 118933"/>
                    <a:gd name="connsiteY15" fmla="*/ 60528 h 139286"/>
                    <a:gd name="connsiteX16" fmla="*/ 78757 w 118933"/>
                    <a:gd name="connsiteY16" fmla="*/ 58488 h 139286"/>
                    <a:gd name="connsiteX17" fmla="*/ 92118 w 118933"/>
                    <a:gd name="connsiteY17" fmla="*/ 48288 h 139286"/>
                    <a:gd name="connsiteX18" fmla="*/ 68863 w 118933"/>
                    <a:gd name="connsiteY18" fmla="*/ 7795 h 139286"/>
                    <a:gd name="connsiteX19" fmla="*/ 19293 w 118933"/>
                    <a:gd name="connsiteY19" fmla="*/ 54714 h 139286"/>
                    <a:gd name="connsiteX20" fmla="*/ 26534 w 118933"/>
                    <a:gd name="connsiteY20" fmla="*/ 61242 h 139286"/>
                    <a:gd name="connsiteX21" fmla="*/ 47546 w 118933"/>
                    <a:gd name="connsiteY21" fmla="*/ 61242 h 139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118933" h="139286">
                      <a:moveTo>
                        <a:pt x="115781" y="108058"/>
                      </a:moveTo>
                      <a:cubicBezTo>
                        <a:pt x="120983" y="109996"/>
                        <a:pt x="118637" y="112648"/>
                        <a:pt x="116597" y="115402"/>
                      </a:cubicBezTo>
                      <a:cubicBezTo>
                        <a:pt x="101910" y="135598"/>
                        <a:pt x="74269" y="144063"/>
                        <a:pt x="47852" y="136618"/>
                      </a:cubicBezTo>
                      <a:cubicBezTo>
                        <a:pt x="21027" y="128968"/>
                        <a:pt x="1953" y="106019"/>
                        <a:pt x="219" y="77561"/>
                      </a:cubicBezTo>
                      <a:cubicBezTo>
                        <a:pt x="-393" y="67566"/>
                        <a:pt x="219" y="56958"/>
                        <a:pt x="2769" y="47268"/>
                      </a:cubicBezTo>
                      <a:cubicBezTo>
                        <a:pt x="12561" y="10039"/>
                        <a:pt x="56317" y="-10258"/>
                        <a:pt x="91812" y="5245"/>
                      </a:cubicBezTo>
                      <a:cubicBezTo>
                        <a:pt x="106397" y="11671"/>
                        <a:pt x="114455" y="23707"/>
                        <a:pt x="114353" y="38904"/>
                      </a:cubicBezTo>
                      <a:cubicBezTo>
                        <a:pt x="114251" y="48696"/>
                        <a:pt x="110171" y="56244"/>
                        <a:pt x="100788" y="59100"/>
                      </a:cubicBezTo>
                      <a:cubicBezTo>
                        <a:pt x="90384" y="62160"/>
                        <a:pt x="79674" y="64302"/>
                        <a:pt x="68863" y="65526"/>
                      </a:cubicBezTo>
                      <a:cubicBezTo>
                        <a:pt x="56113" y="66954"/>
                        <a:pt x="43160" y="66852"/>
                        <a:pt x="30308" y="67464"/>
                      </a:cubicBezTo>
                      <a:cubicBezTo>
                        <a:pt x="21639" y="67872"/>
                        <a:pt x="19599" y="70320"/>
                        <a:pt x="20517" y="78989"/>
                      </a:cubicBezTo>
                      <a:cubicBezTo>
                        <a:pt x="23067" y="102551"/>
                        <a:pt x="43568" y="121726"/>
                        <a:pt x="69169" y="124480"/>
                      </a:cubicBezTo>
                      <a:cubicBezTo>
                        <a:pt x="89568" y="126520"/>
                        <a:pt x="99564" y="123052"/>
                        <a:pt x="115781" y="108058"/>
                      </a:cubicBezTo>
                      <a:close/>
                      <a:moveTo>
                        <a:pt x="47546" y="61242"/>
                      </a:moveTo>
                      <a:cubicBezTo>
                        <a:pt x="47546" y="61038"/>
                        <a:pt x="47546" y="60834"/>
                        <a:pt x="47546" y="60630"/>
                      </a:cubicBezTo>
                      <a:cubicBezTo>
                        <a:pt x="52748" y="60630"/>
                        <a:pt x="58051" y="60936"/>
                        <a:pt x="63253" y="60528"/>
                      </a:cubicBezTo>
                      <a:cubicBezTo>
                        <a:pt x="68455" y="60222"/>
                        <a:pt x="73657" y="59610"/>
                        <a:pt x="78757" y="58488"/>
                      </a:cubicBezTo>
                      <a:cubicBezTo>
                        <a:pt x="84774" y="57264"/>
                        <a:pt x="89772" y="54408"/>
                        <a:pt x="92118" y="48288"/>
                      </a:cubicBezTo>
                      <a:cubicBezTo>
                        <a:pt x="99054" y="30541"/>
                        <a:pt x="87630" y="10753"/>
                        <a:pt x="68863" y="7795"/>
                      </a:cubicBezTo>
                      <a:cubicBezTo>
                        <a:pt x="40100" y="3205"/>
                        <a:pt x="16539" y="25543"/>
                        <a:pt x="19293" y="54714"/>
                      </a:cubicBezTo>
                      <a:cubicBezTo>
                        <a:pt x="19701" y="59304"/>
                        <a:pt x="22250" y="61242"/>
                        <a:pt x="26534" y="61242"/>
                      </a:cubicBezTo>
                      <a:cubicBezTo>
                        <a:pt x="33572" y="61242"/>
                        <a:pt x="40610" y="61242"/>
                        <a:pt x="47546" y="6124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" name="Freeform 86">
                  <a:extLst>
                    <a:ext uri="{FF2B5EF4-FFF2-40B4-BE49-F238E27FC236}">
                      <a16:creationId xmlns:a16="http://schemas.microsoft.com/office/drawing/2014/main" xmlns="" id="{4314EE78-119A-574D-A98D-DC90E1E98ACC}"/>
                    </a:ext>
                  </a:extLst>
                </p:cNvPr>
                <p:cNvSpPr/>
                <p:nvPr/>
              </p:nvSpPr>
              <p:spPr>
                <a:xfrm>
                  <a:off x="2883318" y="4811962"/>
                  <a:ext cx="110091" cy="136149"/>
                </a:xfrm>
                <a:custGeom>
                  <a:avLst/>
                  <a:gdLst>
                    <a:gd name="connsiteX0" fmla="*/ 57424 w 110091"/>
                    <a:gd name="connsiteY0" fmla="*/ 136150 h 136149"/>
                    <a:gd name="connsiteX1" fmla="*/ 1326 w 110091"/>
                    <a:gd name="connsiteY1" fmla="*/ 136150 h 136149"/>
                    <a:gd name="connsiteX2" fmla="*/ 0 w 110091"/>
                    <a:gd name="connsiteY2" fmla="*/ 134926 h 136149"/>
                    <a:gd name="connsiteX3" fmla="*/ 4080 w 110091"/>
                    <a:gd name="connsiteY3" fmla="*/ 131152 h 136149"/>
                    <a:gd name="connsiteX4" fmla="*/ 19787 w 110091"/>
                    <a:gd name="connsiteY4" fmla="*/ 111262 h 136149"/>
                    <a:gd name="connsiteX5" fmla="*/ 19787 w 110091"/>
                    <a:gd name="connsiteY5" fmla="*/ 29665 h 136149"/>
                    <a:gd name="connsiteX6" fmla="*/ 3264 w 110091"/>
                    <a:gd name="connsiteY6" fmla="*/ 11509 h 136149"/>
                    <a:gd name="connsiteX7" fmla="*/ 102 w 110091"/>
                    <a:gd name="connsiteY7" fmla="*/ 10081 h 136149"/>
                    <a:gd name="connsiteX8" fmla="*/ 2346 w 110091"/>
                    <a:gd name="connsiteY8" fmla="*/ 6919 h 136149"/>
                    <a:gd name="connsiteX9" fmla="*/ 30293 w 110091"/>
                    <a:gd name="connsiteY9" fmla="*/ 188 h 136149"/>
                    <a:gd name="connsiteX10" fmla="*/ 37943 w 110091"/>
                    <a:gd name="connsiteY10" fmla="*/ 6919 h 136149"/>
                    <a:gd name="connsiteX11" fmla="*/ 38248 w 110091"/>
                    <a:gd name="connsiteY11" fmla="*/ 16711 h 136149"/>
                    <a:gd name="connsiteX12" fmla="*/ 39983 w 110091"/>
                    <a:gd name="connsiteY12" fmla="*/ 20485 h 136149"/>
                    <a:gd name="connsiteX13" fmla="*/ 43960 w 110091"/>
                    <a:gd name="connsiteY13" fmla="*/ 19159 h 136149"/>
                    <a:gd name="connsiteX14" fmla="*/ 57220 w 110091"/>
                    <a:gd name="connsiteY14" fmla="*/ 8551 h 136149"/>
                    <a:gd name="connsiteX15" fmla="*/ 95366 w 110091"/>
                    <a:gd name="connsiteY15" fmla="*/ 1922 h 136149"/>
                    <a:gd name="connsiteX16" fmla="*/ 109952 w 110091"/>
                    <a:gd name="connsiteY16" fmla="*/ 23137 h 136149"/>
                    <a:gd name="connsiteX17" fmla="*/ 98834 w 110091"/>
                    <a:gd name="connsiteY17" fmla="*/ 33847 h 136149"/>
                    <a:gd name="connsiteX18" fmla="*/ 87921 w 110091"/>
                    <a:gd name="connsiteY18" fmla="*/ 24157 h 136149"/>
                    <a:gd name="connsiteX19" fmla="*/ 72519 w 110091"/>
                    <a:gd name="connsiteY19" fmla="*/ 11101 h 136149"/>
                    <a:gd name="connsiteX20" fmla="*/ 48856 w 110091"/>
                    <a:gd name="connsiteY20" fmla="*/ 23035 h 136149"/>
                    <a:gd name="connsiteX21" fmla="*/ 38351 w 110091"/>
                    <a:gd name="connsiteY21" fmla="*/ 54042 h 136149"/>
                    <a:gd name="connsiteX22" fmla="*/ 38248 w 110091"/>
                    <a:gd name="connsiteY22" fmla="*/ 117382 h 136149"/>
                    <a:gd name="connsiteX23" fmla="*/ 52630 w 110091"/>
                    <a:gd name="connsiteY23" fmla="*/ 130948 h 136149"/>
                    <a:gd name="connsiteX24" fmla="*/ 57424 w 110091"/>
                    <a:gd name="connsiteY24" fmla="*/ 136150 h 1361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10091" h="136149">
                      <a:moveTo>
                        <a:pt x="57424" y="136150"/>
                      </a:moveTo>
                      <a:cubicBezTo>
                        <a:pt x="38758" y="136150"/>
                        <a:pt x="20093" y="136150"/>
                        <a:pt x="1326" y="136150"/>
                      </a:cubicBezTo>
                      <a:cubicBezTo>
                        <a:pt x="918" y="135742"/>
                        <a:pt x="408" y="135334"/>
                        <a:pt x="0" y="134926"/>
                      </a:cubicBezTo>
                      <a:cubicBezTo>
                        <a:pt x="1326" y="133600"/>
                        <a:pt x="2448" y="131560"/>
                        <a:pt x="4080" y="131152"/>
                      </a:cubicBezTo>
                      <a:cubicBezTo>
                        <a:pt x="18869" y="127276"/>
                        <a:pt x="19787" y="126256"/>
                        <a:pt x="19787" y="111262"/>
                      </a:cubicBezTo>
                      <a:cubicBezTo>
                        <a:pt x="19787" y="84029"/>
                        <a:pt x="19685" y="56898"/>
                        <a:pt x="19787" y="29665"/>
                      </a:cubicBezTo>
                      <a:cubicBezTo>
                        <a:pt x="19787" y="17527"/>
                        <a:pt x="17849" y="10591"/>
                        <a:pt x="3264" y="11509"/>
                      </a:cubicBezTo>
                      <a:cubicBezTo>
                        <a:pt x="2244" y="11611"/>
                        <a:pt x="1224" y="10591"/>
                        <a:pt x="102" y="10081"/>
                      </a:cubicBezTo>
                      <a:cubicBezTo>
                        <a:pt x="816" y="8959"/>
                        <a:pt x="1428" y="7225"/>
                        <a:pt x="2346" y="6919"/>
                      </a:cubicBezTo>
                      <a:cubicBezTo>
                        <a:pt x="11628" y="4471"/>
                        <a:pt x="20909" y="2126"/>
                        <a:pt x="30293" y="188"/>
                      </a:cubicBezTo>
                      <a:cubicBezTo>
                        <a:pt x="35189" y="-832"/>
                        <a:pt x="37535" y="2432"/>
                        <a:pt x="37943" y="6919"/>
                      </a:cubicBezTo>
                      <a:cubicBezTo>
                        <a:pt x="38248" y="10183"/>
                        <a:pt x="37943" y="13447"/>
                        <a:pt x="38248" y="16711"/>
                      </a:cubicBezTo>
                      <a:cubicBezTo>
                        <a:pt x="38351" y="18037"/>
                        <a:pt x="39064" y="20077"/>
                        <a:pt x="39983" y="20485"/>
                      </a:cubicBezTo>
                      <a:cubicBezTo>
                        <a:pt x="41003" y="20893"/>
                        <a:pt x="42838" y="19975"/>
                        <a:pt x="43960" y="19159"/>
                      </a:cubicBezTo>
                      <a:cubicBezTo>
                        <a:pt x="48448" y="15691"/>
                        <a:pt x="52426" y="11611"/>
                        <a:pt x="57220" y="8551"/>
                      </a:cubicBezTo>
                      <a:cubicBezTo>
                        <a:pt x="68949" y="1004"/>
                        <a:pt x="81699" y="-1750"/>
                        <a:pt x="95366" y="1922"/>
                      </a:cubicBezTo>
                      <a:cubicBezTo>
                        <a:pt x="105362" y="4574"/>
                        <a:pt x="111074" y="13243"/>
                        <a:pt x="109952" y="23137"/>
                      </a:cubicBezTo>
                      <a:cubicBezTo>
                        <a:pt x="109238" y="29461"/>
                        <a:pt x="104852" y="33745"/>
                        <a:pt x="98834" y="33847"/>
                      </a:cubicBezTo>
                      <a:cubicBezTo>
                        <a:pt x="92715" y="33949"/>
                        <a:pt x="89145" y="30889"/>
                        <a:pt x="87921" y="24157"/>
                      </a:cubicBezTo>
                      <a:cubicBezTo>
                        <a:pt x="86391" y="15895"/>
                        <a:pt x="80985" y="11203"/>
                        <a:pt x="72519" y="11101"/>
                      </a:cubicBezTo>
                      <a:cubicBezTo>
                        <a:pt x="62626" y="10999"/>
                        <a:pt x="54874" y="15487"/>
                        <a:pt x="48856" y="23035"/>
                      </a:cubicBezTo>
                      <a:cubicBezTo>
                        <a:pt x="41614" y="32113"/>
                        <a:pt x="38555" y="42720"/>
                        <a:pt x="38351" y="54042"/>
                      </a:cubicBezTo>
                      <a:cubicBezTo>
                        <a:pt x="38045" y="75155"/>
                        <a:pt x="38147" y="96269"/>
                        <a:pt x="38248" y="117382"/>
                      </a:cubicBezTo>
                      <a:cubicBezTo>
                        <a:pt x="38248" y="125848"/>
                        <a:pt x="41614" y="128704"/>
                        <a:pt x="52630" y="130948"/>
                      </a:cubicBezTo>
                      <a:cubicBezTo>
                        <a:pt x="55690" y="131254"/>
                        <a:pt x="59362" y="130948"/>
                        <a:pt x="57424" y="13615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8" name="Freeform 87">
                  <a:extLst>
                    <a:ext uri="{FF2B5EF4-FFF2-40B4-BE49-F238E27FC236}">
                      <a16:creationId xmlns:a16="http://schemas.microsoft.com/office/drawing/2014/main" xmlns="" id="{33591714-2665-774C-A799-E9D8F64DBFFA}"/>
                    </a:ext>
                  </a:extLst>
                </p:cNvPr>
                <p:cNvSpPr/>
                <p:nvPr/>
              </p:nvSpPr>
              <p:spPr>
                <a:xfrm>
                  <a:off x="3278553" y="4783692"/>
                  <a:ext cx="77109" cy="166413"/>
                </a:xfrm>
                <a:custGeom>
                  <a:avLst/>
                  <a:gdLst>
                    <a:gd name="connsiteX0" fmla="*/ 76497 w 77109"/>
                    <a:gd name="connsiteY0" fmla="*/ 156055 h 166413"/>
                    <a:gd name="connsiteX1" fmla="*/ 39371 w 77109"/>
                    <a:gd name="connsiteY1" fmla="*/ 164317 h 166413"/>
                    <a:gd name="connsiteX2" fmla="*/ 20501 w 77109"/>
                    <a:gd name="connsiteY2" fmla="*/ 135860 h 166413"/>
                    <a:gd name="connsiteX3" fmla="*/ 20399 w 77109"/>
                    <a:gd name="connsiteY3" fmla="*/ 58954 h 166413"/>
                    <a:gd name="connsiteX4" fmla="*/ 20399 w 77109"/>
                    <a:gd name="connsiteY4" fmla="*/ 54364 h 166413"/>
                    <a:gd name="connsiteX5" fmla="*/ 4692 w 77109"/>
                    <a:gd name="connsiteY5" fmla="*/ 37841 h 166413"/>
                    <a:gd name="connsiteX6" fmla="*/ 0 w 77109"/>
                    <a:gd name="connsiteY6" fmla="*/ 35699 h 166413"/>
                    <a:gd name="connsiteX7" fmla="*/ 2856 w 77109"/>
                    <a:gd name="connsiteY7" fmla="*/ 31211 h 166413"/>
                    <a:gd name="connsiteX8" fmla="*/ 31313 w 77109"/>
                    <a:gd name="connsiteY8" fmla="*/ 3162 h 166413"/>
                    <a:gd name="connsiteX9" fmla="*/ 37025 w 77109"/>
                    <a:gd name="connsiteY9" fmla="*/ 0 h 166413"/>
                    <a:gd name="connsiteX10" fmla="*/ 39065 w 77109"/>
                    <a:gd name="connsiteY10" fmla="*/ 5508 h 166413"/>
                    <a:gd name="connsiteX11" fmla="*/ 38963 w 77109"/>
                    <a:gd name="connsiteY11" fmla="*/ 21113 h 166413"/>
                    <a:gd name="connsiteX12" fmla="*/ 47326 w 77109"/>
                    <a:gd name="connsiteY12" fmla="*/ 30089 h 166413"/>
                    <a:gd name="connsiteX13" fmla="*/ 76701 w 77109"/>
                    <a:gd name="connsiteY13" fmla="*/ 30089 h 166413"/>
                    <a:gd name="connsiteX14" fmla="*/ 77109 w 77109"/>
                    <a:gd name="connsiteY14" fmla="*/ 38657 h 166413"/>
                    <a:gd name="connsiteX15" fmla="*/ 56098 w 77109"/>
                    <a:gd name="connsiteY15" fmla="*/ 38657 h 166413"/>
                    <a:gd name="connsiteX16" fmla="*/ 38963 w 77109"/>
                    <a:gd name="connsiteY16" fmla="*/ 54568 h 166413"/>
                    <a:gd name="connsiteX17" fmla="*/ 38963 w 77109"/>
                    <a:gd name="connsiteY17" fmla="*/ 127598 h 166413"/>
                    <a:gd name="connsiteX18" fmla="*/ 39677 w 77109"/>
                    <a:gd name="connsiteY18" fmla="*/ 139940 h 166413"/>
                    <a:gd name="connsiteX19" fmla="*/ 69460 w 77109"/>
                    <a:gd name="connsiteY19" fmla="*/ 156259 h 166413"/>
                    <a:gd name="connsiteX20" fmla="*/ 75885 w 77109"/>
                    <a:gd name="connsiteY20" fmla="*/ 154117 h 166413"/>
                    <a:gd name="connsiteX21" fmla="*/ 76497 w 77109"/>
                    <a:gd name="connsiteY21" fmla="*/ 156055 h 1664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77109" h="166413">
                      <a:moveTo>
                        <a:pt x="76497" y="156055"/>
                      </a:moveTo>
                      <a:cubicBezTo>
                        <a:pt x="68644" y="165643"/>
                        <a:pt x="53446" y="169009"/>
                        <a:pt x="39371" y="164317"/>
                      </a:cubicBezTo>
                      <a:cubicBezTo>
                        <a:pt x="27641" y="160441"/>
                        <a:pt x="20705" y="150446"/>
                        <a:pt x="20501" y="135860"/>
                      </a:cubicBezTo>
                      <a:cubicBezTo>
                        <a:pt x="20195" y="110259"/>
                        <a:pt x="20399" y="84556"/>
                        <a:pt x="20399" y="58954"/>
                      </a:cubicBezTo>
                      <a:cubicBezTo>
                        <a:pt x="20399" y="57424"/>
                        <a:pt x="20399" y="55894"/>
                        <a:pt x="20399" y="54364"/>
                      </a:cubicBezTo>
                      <a:cubicBezTo>
                        <a:pt x="20297" y="39779"/>
                        <a:pt x="22235" y="36821"/>
                        <a:pt x="4692" y="37841"/>
                      </a:cubicBezTo>
                      <a:cubicBezTo>
                        <a:pt x="3162" y="37943"/>
                        <a:pt x="1530" y="36515"/>
                        <a:pt x="0" y="35699"/>
                      </a:cubicBezTo>
                      <a:cubicBezTo>
                        <a:pt x="918" y="34169"/>
                        <a:pt x="1530" y="31925"/>
                        <a:pt x="2856" y="31211"/>
                      </a:cubicBezTo>
                      <a:cubicBezTo>
                        <a:pt x="15299" y="24785"/>
                        <a:pt x="24377" y="15198"/>
                        <a:pt x="31313" y="3162"/>
                      </a:cubicBezTo>
                      <a:cubicBezTo>
                        <a:pt x="32231" y="1530"/>
                        <a:pt x="35087" y="1020"/>
                        <a:pt x="37025" y="0"/>
                      </a:cubicBezTo>
                      <a:cubicBezTo>
                        <a:pt x="37739" y="1836"/>
                        <a:pt x="38963" y="3672"/>
                        <a:pt x="39065" y="5508"/>
                      </a:cubicBezTo>
                      <a:cubicBezTo>
                        <a:pt x="39269" y="10710"/>
                        <a:pt x="39269" y="15912"/>
                        <a:pt x="38963" y="21113"/>
                      </a:cubicBezTo>
                      <a:cubicBezTo>
                        <a:pt x="38555" y="27233"/>
                        <a:pt x="41308" y="30089"/>
                        <a:pt x="47326" y="30089"/>
                      </a:cubicBezTo>
                      <a:cubicBezTo>
                        <a:pt x="56914" y="30089"/>
                        <a:pt x="66502" y="30089"/>
                        <a:pt x="76701" y="30089"/>
                      </a:cubicBezTo>
                      <a:cubicBezTo>
                        <a:pt x="76803" y="33353"/>
                        <a:pt x="76905" y="35801"/>
                        <a:pt x="77109" y="38657"/>
                      </a:cubicBezTo>
                      <a:cubicBezTo>
                        <a:pt x="69867" y="38657"/>
                        <a:pt x="62932" y="38861"/>
                        <a:pt x="56098" y="38657"/>
                      </a:cubicBezTo>
                      <a:cubicBezTo>
                        <a:pt x="39677" y="37943"/>
                        <a:pt x="38963" y="38555"/>
                        <a:pt x="38963" y="54568"/>
                      </a:cubicBezTo>
                      <a:cubicBezTo>
                        <a:pt x="38963" y="78946"/>
                        <a:pt x="38963" y="103221"/>
                        <a:pt x="38963" y="127598"/>
                      </a:cubicBezTo>
                      <a:cubicBezTo>
                        <a:pt x="38963" y="131678"/>
                        <a:pt x="39167" y="135860"/>
                        <a:pt x="39677" y="139940"/>
                      </a:cubicBezTo>
                      <a:cubicBezTo>
                        <a:pt x="41921" y="156667"/>
                        <a:pt x="53854" y="163093"/>
                        <a:pt x="69460" y="156259"/>
                      </a:cubicBezTo>
                      <a:cubicBezTo>
                        <a:pt x="71499" y="155341"/>
                        <a:pt x="73743" y="154831"/>
                        <a:pt x="75885" y="154117"/>
                      </a:cubicBezTo>
                      <a:cubicBezTo>
                        <a:pt x="76089" y="154831"/>
                        <a:pt x="76293" y="155443"/>
                        <a:pt x="76497" y="15605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xmlns="" id="{97A0F0A8-7B90-6B4A-9987-8B6F0FD6108F}"/>
                  </a:ext>
                </a:extLst>
              </p:cNvPr>
              <p:cNvSpPr/>
              <p:nvPr/>
            </p:nvSpPr>
            <p:spPr>
              <a:xfrm>
                <a:off x="10138701" y="4151399"/>
                <a:ext cx="220772" cy="256281"/>
              </a:xfrm>
              <a:custGeom>
                <a:avLst/>
                <a:gdLst>
                  <a:gd name="connsiteX0" fmla="*/ 115861 w 119443"/>
                  <a:gd name="connsiteY0" fmla="*/ 107485 h 138654"/>
                  <a:gd name="connsiteX1" fmla="*/ 117187 w 119443"/>
                  <a:gd name="connsiteY1" fmla="*/ 114931 h 138654"/>
                  <a:gd name="connsiteX2" fmla="*/ 65169 w 119443"/>
                  <a:gd name="connsiteY2" fmla="*/ 138594 h 138654"/>
                  <a:gd name="connsiteX3" fmla="*/ 809 w 119443"/>
                  <a:gd name="connsiteY3" fmla="*/ 57507 h 138654"/>
                  <a:gd name="connsiteX4" fmla="*/ 85466 w 119443"/>
                  <a:gd name="connsiteY4" fmla="*/ 2326 h 138654"/>
                  <a:gd name="connsiteX5" fmla="*/ 114739 w 119443"/>
                  <a:gd name="connsiteY5" fmla="*/ 41493 h 138654"/>
                  <a:gd name="connsiteX6" fmla="*/ 100868 w 119443"/>
                  <a:gd name="connsiteY6" fmla="*/ 58731 h 138654"/>
                  <a:gd name="connsiteX7" fmla="*/ 70167 w 119443"/>
                  <a:gd name="connsiteY7" fmla="*/ 64851 h 138654"/>
                  <a:gd name="connsiteX8" fmla="*/ 31612 w 119443"/>
                  <a:gd name="connsiteY8" fmla="*/ 66789 h 138654"/>
                  <a:gd name="connsiteX9" fmla="*/ 21208 w 119443"/>
                  <a:gd name="connsiteY9" fmla="*/ 79538 h 138654"/>
                  <a:gd name="connsiteX10" fmla="*/ 69657 w 119443"/>
                  <a:gd name="connsiteY10" fmla="*/ 123805 h 138654"/>
                  <a:gd name="connsiteX11" fmla="*/ 115861 w 119443"/>
                  <a:gd name="connsiteY11" fmla="*/ 107485 h 138654"/>
                  <a:gd name="connsiteX12" fmla="*/ 48033 w 119443"/>
                  <a:gd name="connsiteY12" fmla="*/ 60771 h 138654"/>
                  <a:gd name="connsiteX13" fmla="*/ 48136 w 119443"/>
                  <a:gd name="connsiteY13" fmla="*/ 61281 h 138654"/>
                  <a:gd name="connsiteX14" fmla="*/ 79244 w 119443"/>
                  <a:gd name="connsiteY14" fmla="*/ 58119 h 138654"/>
                  <a:gd name="connsiteX15" fmla="*/ 92504 w 119443"/>
                  <a:gd name="connsiteY15" fmla="*/ 48633 h 138654"/>
                  <a:gd name="connsiteX16" fmla="*/ 71697 w 119443"/>
                  <a:gd name="connsiteY16" fmla="*/ 7834 h 138654"/>
                  <a:gd name="connsiteX17" fmla="*/ 20087 w 119443"/>
                  <a:gd name="connsiteY17" fmla="*/ 54141 h 138654"/>
                  <a:gd name="connsiteX18" fmla="*/ 27226 w 119443"/>
                  <a:gd name="connsiteY18" fmla="*/ 60873 h 138654"/>
                  <a:gd name="connsiteX19" fmla="*/ 48033 w 119443"/>
                  <a:gd name="connsiteY19" fmla="*/ 60771 h 138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19443" h="138654">
                    <a:moveTo>
                      <a:pt x="115861" y="107485"/>
                    </a:moveTo>
                    <a:cubicBezTo>
                      <a:pt x="121573" y="109423"/>
                      <a:pt x="119227" y="112177"/>
                      <a:pt x="117187" y="114931"/>
                    </a:cubicBezTo>
                    <a:cubicBezTo>
                      <a:pt x="104029" y="131965"/>
                      <a:pt x="86384" y="139410"/>
                      <a:pt x="65169" y="138594"/>
                    </a:cubicBezTo>
                    <a:cubicBezTo>
                      <a:pt x="22942" y="137064"/>
                      <a:pt x="-5209" y="101161"/>
                      <a:pt x="809" y="57507"/>
                    </a:cubicBezTo>
                    <a:cubicBezTo>
                      <a:pt x="7439" y="9568"/>
                      <a:pt x="51093" y="-6547"/>
                      <a:pt x="85466" y="2326"/>
                    </a:cubicBezTo>
                    <a:cubicBezTo>
                      <a:pt x="105253" y="7426"/>
                      <a:pt x="117085" y="23644"/>
                      <a:pt x="114739" y="41493"/>
                    </a:cubicBezTo>
                    <a:cubicBezTo>
                      <a:pt x="113617" y="50163"/>
                      <a:pt x="108925" y="56385"/>
                      <a:pt x="100868" y="58731"/>
                    </a:cubicBezTo>
                    <a:cubicBezTo>
                      <a:pt x="90872" y="61587"/>
                      <a:pt x="80570" y="63729"/>
                      <a:pt x="70167" y="64851"/>
                    </a:cubicBezTo>
                    <a:cubicBezTo>
                      <a:pt x="57417" y="66176"/>
                      <a:pt x="44464" y="66176"/>
                      <a:pt x="31612" y="66789"/>
                    </a:cubicBezTo>
                    <a:cubicBezTo>
                      <a:pt x="21922" y="67299"/>
                      <a:pt x="19781" y="69950"/>
                      <a:pt x="21208" y="79538"/>
                    </a:cubicBezTo>
                    <a:cubicBezTo>
                      <a:pt x="24472" y="102691"/>
                      <a:pt x="44668" y="121153"/>
                      <a:pt x="69657" y="123805"/>
                    </a:cubicBezTo>
                    <a:cubicBezTo>
                      <a:pt x="87710" y="125845"/>
                      <a:pt x="104029" y="122683"/>
                      <a:pt x="115861" y="107485"/>
                    </a:cubicBezTo>
                    <a:close/>
                    <a:moveTo>
                      <a:pt x="48033" y="60771"/>
                    </a:moveTo>
                    <a:cubicBezTo>
                      <a:pt x="48033" y="60975"/>
                      <a:pt x="48033" y="61077"/>
                      <a:pt x="48136" y="61281"/>
                    </a:cubicBezTo>
                    <a:cubicBezTo>
                      <a:pt x="58539" y="60261"/>
                      <a:pt x="68943" y="59547"/>
                      <a:pt x="79244" y="58119"/>
                    </a:cubicBezTo>
                    <a:cubicBezTo>
                      <a:pt x="84956" y="57303"/>
                      <a:pt x="89954" y="54345"/>
                      <a:pt x="92504" y="48633"/>
                    </a:cubicBezTo>
                    <a:cubicBezTo>
                      <a:pt x="99848" y="32110"/>
                      <a:pt x="89342" y="10996"/>
                      <a:pt x="71697" y="7834"/>
                    </a:cubicBezTo>
                    <a:cubicBezTo>
                      <a:pt x="36916" y="1510"/>
                      <a:pt x="20801" y="25888"/>
                      <a:pt x="20087" y="54141"/>
                    </a:cubicBezTo>
                    <a:cubicBezTo>
                      <a:pt x="19984" y="58629"/>
                      <a:pt x="22738" y="60771"/>
                      <a:pt x="27226" y="60873"/>
                    </a:cubicBezTo>
                    <a:cubicBezTo>
                      <a:pt x="34060" y="60771"/>
                      <a:pt x="40996" y="60771"/>
                      <a:pt x="48033" y="6077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0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xmlns="" id="{EFAF4AC9-CF9F-0E4A-B787-E8D6CD9F239C}"/>
                </a:ext>
              </a:extLst>
            </p:cNvPr>
            <p:cNvGrpSpPr/>
            <p:nvPr/>
          </p:nvGrpSpPr>
          <p:grpSpPr>
            <a:xfrm>
              <a:off x="3403128" y="3057128"/>
              <a:ext cx="5484428" cy="746785"/>
              <a:chOff x="3403128" y="3057128"/>
              <a:chExt cx="5484428" cy="746785"/>
            </a:xfrm>
          </p:grpSpPr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xmlns="" id="{4F30956A-B065-9F4E-A492-50EE12350200}"/>
                  </a:ext>
                </a:extLst>
              </p:cNvPr>
              <p:cNvSpPr/>
              <p:nvPr/>
            </p:nvSpPr>
            <p:spPr>
              <a:xfrm>
                <a:off x="7266913" y="3231058"/>
                <a:ext cx="395259" cy="572855"/>
              </a:xfrm>
              <a:custGeom>
                <a:avLst/>
                <a:gdLst>
                  <a:gd name="connsiteX0" fmla="*/ 151508 w 213844"/>
                  <a:gd name="connsiteY0" fmla="*/ 6525 h 309928"/>
                  <a:gd name="connsiteX1" fmla="*/ 151508 w 213844"/>
                  <a:gd name="connsiteY1" fmla="*/ 29871 h 309928"/>
                  <a:gd name="connsiteX2" fmla="*/ 150589 w 213844"/>
                  <a:gd name="connsiteY2" fmla="*/ 29871 h 309928"/>
                  <a:gd name="connsiteX3" fmla="*/ 90904 w 213844"/>
                  <a:gd name="connsiteY3" fmla="*/ 0 h 309928"/>
                  <a:gd name="connsiteX4" fmla="*/ 0 w 213844"/>
                  <a:gd name="connsiteY4" fmla="*/ 109902 h 309928"/>
                  <a:gd name="connsiteX5" fmla="*/ 90904 w 213844"/>
                  <a:gd name="connsiteY5" fmla="*/ 219805 h 309928"/>
                  <a:gd name="connsiteX6" fmla="*/ 150589 w 213844"/>
                  <a:gd name="connsiteY6" fmla="*/ 189933 h 309928"/>
                  <a:gd name="connsiteX7" fmla="*/ 151508 w 213844"/>
                  <a:gd name="connsiteY7" fmla="*/ 189933 h 309928"/>
                  <a:gd name="connsiteX8" fmla="*/ 151508 w 213844"/>
                  <a:gd name="connsiteY8" fmla="*/ 214707 h 309928"/>
                  <a:gd name="connsiteX9" fmla="*/ 105290 w 213844"/>
                  <a:gd name="connsiteY9" fmla="*/ 263337 h 309928"/>
                  <a:gd name="connsiteX10" fmla="*/ 57746 w 213844"/>
                  <a:gd name="connsiteY10" fmla="*/ 236932 h 309928"/>
                  <a:gd name="connsiteX11" fmla="*/ 15712 w 213844"/>
                  <a:gd name="connsiteY11" fmla="*/ 261604 h 309928"/>
                  <a:gd name="connsiteX12" fmla="*/ 107331 w 213844"/>
                  <a:gd name="connsiteY12" fmla="*/ 309929 h 309928"/>
                  <a:gd name="connsiteX13" fmla="*/ 213845 w 213844"/>
                  <a:gd name="connsiteY13" fmla="*/ 199517 h 309928"/>
                  <a:gd name="connsiteX14" fmla="*/ 213845 w 213844"/>
                  <a:gd name="connsiteY14" fmla="*/ 6525 h 309928"/>
                  <a:gd name="connsiteX15" fmla="*/ 151508 w 213844"/>
                  <a:gd name="connsiteY15" fmla="*/ 6525 h 309928"/>
                  <a:gd name="connsiteX16" fmla="*/ 109473 w 213844"/>
                  <a:gd name="connsiteY16" fmla="*/ 172908 h 309928"/>
                  <a:gd name="connsiteX17" fmla="*/ 67337 w 213844"/>
                  <a:gd name="connsiteY17" fmla="*/ 109902 h 309928"/>
                  <a:gd name="connsiteX18" fmla="*/ 109473 w 213844"/>
                  <a:gd name="connsiteY18" fmla="*/ 46897 h 309928"/>
                  <a:gd name="connsiteX19" fmla="*/ 151609 w 213844"/>
                  <a:gd name="connsiteY19" fmla="*/ 109902 h 309928"/>
                  <a:gd name="connsiteX20" fmla="*/ 109473 w 213844"/>
                  <a:gd name="connsiteY20" fmla="*/ 172908 h 309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13844" h="309928">
                    <a:moveTo>
                      <a:pt x="151508" y="6525"/>
                    </a:moveTo>
                    <a:lnTo>
                      <a:pt x="151508" y="29871"/>
                    </a:lnTo>
                    <a:lnTo>
                      <a:pt x="150589" y="29871"/>
                    </a:lnTo>
                    <a:cubicBezTo>
                      <a:pt x="146814" y="23143"/>
                      <a:pt x="131409" y="0"/>
                      <a:pt x="90904" y="0"/>
                    </a:cubicBezTo>
                    <a:cubicBezTo>
                      <a:pt x="24282" y="0"/>
                      <a:pt x="0" y="54441"/>
                      <a:pt x="0" y="109902"/>
                    </a:cubicBezTo>
                    <a:cubicBezTo>
                      <a:pt x="0" y="165465"/>
                      <a:pt x="24282" y="219805"/>
                      <a:pt x="90904" y="219805"/>
                    </a:cubicBezTo>
                    <a:cubicBezTo>
                      <a:pt x="132123" y="219805"/>
                      <a:pt x="147427" y="195744"/>
                      <a:pt x="150589" y="189933"/>
                    </a:cubicBezTo>
                    <a:lnTo>
                      <a:pt x="151508" y="189933"/>
                    </a:lnTo>
                    <a:lnTo>
                      <a:pt x="151508" y="214707"/>
                    </a:lnTo>
                    <a:cubicBezTo>
                      <a:pt x="151508" y="244681"/>
                      <a:pt x="130184" y="263337"/>
                      <a:pt x="105290" y="263337"/>
                    </a:cubicBezTo>
                    <a:cubicBezTo>
                      <a:pt x="76825" y="263337"/>
                      <a:pt x="61827" y="244375"/>
                      <a:pt x="57746" y="236932"/>
                    </a:cubicBezTo>
                    <a:cubicBezTo>
                      <a:pt x="52135" y="239787"/>
                      <a:pt x="15712" y="261604"/>
                      <a:pt x="15712" y="261604"/>
                    </a:cubicBezTo>
                    <a:cubicBezTo>
                      <a:pt x="20201" y="270780"/>
                      <a:pt x="38871" y="309929"/>
                      <a:pt x="107331" y="309929"/>
                    </a:cubicBezTo>
                    <a:cubicBezTo>
                      <a:pt x="179361" y="309929"/>
                      <a:pt x="213845" y="263949"/>
                      <a:pt x="213845" y="199517"/>
                    </a:cubicBezTo>
                    <a:lnTo>
                      <a:pt x="213845" y="6525"/>
                    </a:lnTo>
                    <a:lnTo>
                      <a:pt x="151508" y="6525"/>
                    </a:lnTo>
                    <a:close/>
                    <a:moveTo>
                      <a:pt x="109473" y="172908"/>
                    </a:moveTo>
                    <a:cubicBezTo>
                      <a:pt x="73866" y="172908"/>
                      <a:pt x="67337" y="138041"/>
                      <a:pt x="67337" y="109902"/>
                    </a:cubicBezTo>
                    <a:cubicBezTo>
                      <a:pt x="67337" y="77788"/>
                      <a:pt x="76315" y="46897"/>
                      <a:pt x="109473" y="46897"/>
                    </a:cubicBezTo>
                    <a:cubicBezTo>
                      <a:pt x="142427" y="46897"/>
                      <a:pt x="151609" y="77890"/>
                      <a:pt x="151609" y="109902"/>
                    </a:cubicBezTo>
                    <a:cubicBezTo>
                      <a:pt x="151508" y="138143"/>
                      <a:pt x="144264" y="172908"/>
                      <a:pt x="109473" y="172908"/>
                    </a:cubicBez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xmlns="" id="{BC8556F7-E2D2-264D-822D-DEF4AF06DD6E}"/>
                  </a:ext>
                </a:extLst>
              </p:cNvPr>
              <p:cNvSpPr/>
              <p:nvPr/>
            </p:nvSpPr>
            <p:spPr>
              <a:xfrm>
                <a:off x="4995108" y="3142113"/>
                <a:ext cx="205927" cy="515004"/>
              </a:xfrm>
              <a:custGeom>
                <a:avLst/>
                <a:gdLst>
                  <a:gd name="connsiteX0" fmla="*/ 0 w 111411"/>
                  <a:gd name="connsiteY0" fmla="*/ 0 h 278629"/>
                  <a:gd name="connsiteX1" fmla="*/ 62337 w 111411"/>
                  <a:gd name="connsiteY1" fmla="*/ 0 h 278629"/>
                  <a:gd name="connsiteX2" fmla="*/ 62337 w 111411"/>
                  <a:gd name="connsiteY2" fmla="*/ 54645 h 278629"/>
                  <a:gd name="connsiteX3" fmla="*/ 111412 w 111411"/>
                  <a:gd name="connsiteY3" fmla="*/ 54645 h 278629"/>
                  <a:gd name="connsiteX4" fmla="*/ 111412 w 111411"/>
                  <a:gd name="connsiteY4" fmla="*/ 97974 h 278629"/>
                  <a:gd name="connsiteX5" fmla="*/ 62337 w 111411"/>
                  <a:gd name="connsiteY5" fmla="*/ 97974 h 278629"/>
                  <a:gd name="connsiteX6" fmla="*/ 62337 w 111411"/>
                  <a:gd name="connsiteY6" fmla="*/ 204206 h 278629"/>
                  <a:gd name="connsiteX7" fmla="*/ 92537 w 111411"/>
                  <a:gd name="connsiteY7" fmla="*/ 236015 h 278629"/>
                  <a:gd name="connsiteX8" fmla="*/ 110085 w 111411"/>
                  <a:gd name="connsiteY8" fmla="*/ 234587 h 278629"/>
                  <a:gd name="connsiteX9" fmla="*/ 110085 w 111411"/>
                  <a:gd name="connsiteY9" fmla="*/ 272105 h 278629"/>
                  <a:gd name="connsiteX10" fmla="*/ 66929 w 111411"/>
                  <a:gd name="connsiteY10" fmla="*/ 278630 h 278629"/>
                  <a:gd name="connsiteX11" fmla="*/ 0 w 111411"/>
                  <a:gd name="connsiteY11" fmla="*/ 204920 h 278629"/>
                  <a:gd name="connsiteX12" fmla="*/ 0 w 111411"/>
                  <a:gd name="connsiteY12" fmla="*/ 0 h 278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411" h="278629">
                    <a:moveTo>
                      <a:pt x="0" y="0"/>
                    </a:moveTo>
                    <a:lnTo>
                      <a:pt x="62337" y="0"/>
                    </a:lnTo>
                    <a:lnTo>
                      <a:pt x="62337" y="54645"/>
                    </a:lnTo>
                    <a:lnTo>
                      <a:pt x="111412" y="54645"/>
                    </a:lnTo>
                    <a:lnTo>
                      <a:pt x="111412" y="97974"/>
                    </a:lnTo>
                    <a:lnTo>
                      <a:pt x="62337" y="97974"/>
                    </a:lnTo>
                    <a:lnTo>
                      <a:pt x="62337" y="204206"/>
                    </a:lnTo>
                    <a:cubicBezTo>
                      <a:pt x="62337" y="222965"/>
                      <a:pt x="73662" y="236015"/>
                      <a:pt x="92537" y="236015"/>
                    </a:cubicBezTo>
                    <a:cubicBezTo>
                      <a:pt x="102637" y="236015"/>
                      <a:pt x="108351" y="234995"/>
                      <a:pt x="110085" y="234587"/>
                    </a:cubicBezTo>
                    <a:lnTo>
                      <a:pt x="110085" y="272105"/>
                    </a:lnTo>
                    <a:cubicBezTo>
                      <a:pt x="106923" y="273125"/>
                      <a:pt x="89884" y="278630"/>
                      <a:pt x="66929" y="278630"/>
                    </a:cubicBezTo>
                    <a:cubicBezTo>
                      <a:pt x="16120" y="278630"/>
                      <a:pt x="0" y="246210"/>
                      <a:pt x="0" y="20492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xmlns="" id="{E6B1A584-896C-6B41-8F4A-C41748EAC23F}"/>
                  </a:ext>
                </a:extLst>
              </p:cNvPr>
              <p:cNvSpPr/>
              <p:nvPr/>
            </p:nvSpPr>
            <p:spPr>
              <a:xfrm>
                <a:off x="5944979" y="3231058"/>
                <a:ext cx="376402" cy="414189"/>
              </a:xfrm>
              <a:custGeom>
                <a:avLst/>
                <a:gdLst>
                  <a:gd name="connsiteX0" fmla="*/ 62337 w 203642"/>
                  <a:gd name="connsiteY0" fmla="*/ 6525 h 224086"/>
                  <a:gd name="connsiteX1" fmla="*/ 0 w 203642"/>
                  <a:gd name="connsiteY1" fmla="*/ 6525 h 224086"/>
                  <a:gd name="connsiteX2" fmla="*/ 0 w 203642"/>
                  <a:gd name="connsiteY2" fmla="*/ 224087 h 224086"/>
                  <a:gd name="connsiteX3" fmla="*/ 62746 w 203642"/>
                  <a:gd name="connsiteY3" fmla="*/ 224087 h 224086"/>
                  <a:gd name="connsiteX4" fmla="*/ 62746 w 203642"/>
                  <a:gd name="connsiteY4" fmla="*/ 93182 h 224086"/>
                  <a:gd name="connsiteX5" fmla="*/ 101515 w 203642"/>
                  <a:gd name="connsiteY5" fmla="*/ 49752 h 224086"/>
                  <a:gd name="connsiteX6" fmla="*/ 140897 w 203642"/>
                  <a:gd name="connsiteY6" fmla="*/ 93182 h 224086"/>
                  <a:gd name="connsiteX7" fmla="*/ 140897 w 203642"/>
                  <a:gd name="connsiteY7" fmla="*/ 224087 h 224086"/>
                  <a:gd name="connsiteX8" fmla="*/ 203643 w 203642"/>
                  <a:gd name="connsiteY8" fmla="*/ 224087 h 224086"/>
                  <a:gd name="connsiteX9" fmla="*/ 203643 w 203642"/>
                  <a:gd name="connsiteY9" fmla="*/ 78604 h 224086"/>
                  <a:gd name="connsiteX10" fmla="*/ 125593 w 203642"/>
                  <a:gd name="connsiteY10" fmla="*/ 0 h 224086"/>
                  <a:gd name="connsiteX11" fmla="*/ 63154 w 203642"/>
                  <a:gd name="connsiteY11" fmla="*/ 32930 h 224086"/>
                  <a:gd name="connsiteX12" fmla="*/ 62235 w 203642"/>
                  <a:gd name="connsiteY12" fmla="*/ 32930 h 224086"/>
                  <a:gd name="connsiteX13" fmla="*/ 62337 w 203642"/>
                  <a:gd name="connsiteY13" fmla="*/ 6525 h 224086"/>
                  <a:gd name="connsiteX14" fmla="*/ 62337 w 203642"/>
                  <a:gd name="connsiteY14" fmla="*/ 6525 h 224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03642" h="224086">
                    <a:moveTo>
                      <a:pt x="62337" y="6525"/>
                    </a:moveTo>
                    <a:lnTo>
                      <a:pt x="0" y="6525"/>
                    </a:lnTo>
                    <a:lnTo>
                      <a:pt x="0" y="224087"/>
                    </a:lnTo>
                    <a:lnTo>
                      <a:pt x="62746" y="224087"/>
                    </a:lnTo>
                    <a:lnTo>
                      <a:pt x="62746" y="93182"/>
                    </a:lnTo>
                    <a:cubicBezTo>
                      <a:pt x="62746" y="67083"/>
                      <a:pt x="76723" y="49752"/>
                      <a:pt x="101515" y="49752"/>
                    </a:cubicBezTo>
                    <a:cubicBezTo>
                      <a:pt x="129572" y="49752"/>
                      <a:pt x="140897" y="70346"/>
                      <a:pt x="140897" y="93182"/>
                    </a:cubicBezTo>
                    <a:lnTo>
                      <a:pt x="140897" y="224087"/>
                    </a:lnTo>
                    <a:lnTo>
                      <a:pt x="203643" y="224087"/>
                    </a:lnTo>
                    <a:lnTo>
                      <a:pt x="203643" y="78604"/>
                    </a:lnTo>
                    <a:cubicBezTo>
                      <a:pt x="203643" y="33644"/>
                      <a:pt x="178544" y="0"/>
                      <a:pt x="125593" y="0"/>
                    </a:cubicBezTo>
                    <a:cubicBezTo>
                      <a:pt x="82436" y="0"/>
                      <a:pt x="67337" y="25691"/>
                      <a:pt x="63154" y="32930"/>
                    </a:cubicBezTo>
                    <a:lnTo>
                      <a:pt x="62235" y="32930"/>
                    </a:lnTo>
                    <a:lnTo>
                      <a:pt x="62337" y="6525"/>
                    </a:lnTo>
                    <a:lnTo>
                      <a:pt x="62337" y="6525"/>
                    </a:ln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xmlns="" id="{476A0328-0854-3948-A7E3-567AA92A0BFE}"/>
                  </a:ext>
                </a:extLst>
              </p:cNvPr>
              <p:cNvSpPr/>
              <p:nvPr/>
            </p:nvSpPr>
            <p:spPr>
              <a:xfrm>
                <a:off x="5662677" y="3231058"/>
                <a:ext cx="242888" cy="414189"/>
              </a:xfrm>
              <a:custGeom>
                <a:avLst/>
                <a:gdLst>
                  <a:gd name="connsiteX0" fmla="*/ 131409 w 131408"/>
                  <a:gd name="connsiteY0" fmla="*/ 0 h 224086"/>
                  <a:gd name="connsiteX1" fmla="*/ 57134 w 131408"/>
                  <a:gd name="connsiteY1" fmla="*/ 41902 h 224086"/>
                  <a:gd name="connsiteX2" fmla="*/ 56216 w 131408"/>
                  <a:gd name="connsiteY2" fmla="*/ 41902 h 224086"/>
                  <a:gd name="connsiteX3" fmla="*/ 56216 w 131408"/>
                  <a:gd name="connsiteY3" fmla="*/ 6525 h 224086"/>
                  <a:gd name="connsiteX4" fmla="*/ 0 w 131408"/>
                  <a:gd name="connsiteY4" fmla="*/ 6525 h 224086"/>
                  <a:gd name="connsiteX5" fmla="*/ 0 w 131408"/>
                  <a:gd name="connsiteY5" fmla="*/ 224087 h 224086"/>
                  <a:gd name="connsiteX6" fmla="*/ 62746 w 131408"/>
                  <a:gd name="connsiteY6" fmla="*/ 224087 h 224086"/>
                  <a:gd name="connsiteX7" fmla="*/ 62746 w 131408"/>
                  <a:gd name="connsiteY7" fmla="*/ 116121 h 224086"/>
                  <a:gd name="connsiteX8" fmla="*/ 131307 w 131408"/>
                  <a:gd name="connsiteY8" fmla="*/ 50058 h 224086"/>
                  <a:gd name="connsiteX9" fmla="*/ 131307 w 131408"/>
                  <a:gd name="connsiteY9" fmla="*/ 0 h 224086"/>
                  <a:gd name="connsiteX10" fmla="*/ 131409 w 131408"/>
                  <a:gd name="connsiteY10" fmla="*/ 0 h 224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1408" h="224086">
                    <a:moveTo>
                      <a:pt x="131409" y="0"/>
                    </a:moveTo>
                    <a:cubicBezTo>
                      <a:pt x="74785" y="0"/>
                      <a:pt x="61521" y="31808"/>
                      <a:pt x="57134" y="41902"/>
                    </a:cubicBezTo>
                    <a:lnTo>
                      <a:pt x="56216" y="41902"/>
                    </a:lnTo>
                    <a:lnTo>
                      <a:pt x="56216" y="6525"/>
                    </a:lnTo>
                    <a:lnTo>
                      <a:pt x="0" y="6525"/>
                    </a:lnTo>
                    <a:lnTo>
                      <a:pt x="0" y="224087"/>
                    </a:lnTo>
                    <a:lnTo>
                      <a:pt x="62746" y="224087"/>
                    </a:lnTo>
                    <a:lnTo>
                      <a:pt x="62746" y="116121"/>
                    </a:lnTo>
                    <a:cubicBezTo>
                      <a:pt x="62746" y="69326"/>
                      <a:pt x="93965" y="50058"/>
                      <a:pt x="131307" y="50058"/>
                    </a:cubicBezTo>
                    <a:lnTo>
                      <a:pt x="131307" y="0"/>
                    </a:lnTo>
                    <a:lnTo>
                      <a:pt x="131409" y="0"/>
                    </a:ln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xmlns="" id="{1A388A97-9086-6D4F-AE04-EDC601141C51}"/>
                  </a:ext>
                </a:extLst>
              </p:cNvPr>
              <p:cNvSpPr/>
              <p:nvPr/>
            </p:nvSpPr>
            <p:spPr>
              <a:xfrm>
                <a:off x="4599848" y="3231058"/>
                <a:ext cx="347172" cy="426250"/>
              </a:xfrm>
              <a:custGeom>
                <a:avLst/>
                <a:gdLst>
                  <a:gd name="connsiteX0" fmla="*/ 142121 w 187828"/>
                  <a:gd name="connsiteY0" fmla="*/ 67695 h 230611"/>
                  <a:gd name="connsiteX1" fmla="*/ 182319 w 187828"/>
                  <a:gd name="connsiteY1" fmla="*/ 40576 h 230611"/>
                  <a:gd name="connsiteX2" fmla="*/ 93251 w 187828"/>
                  <a:gd name="connsiteY2" fmla="*/ 0 h 230611"/>
                  <a:gd name="connsiteX3" fmla="*/ 7856 w 187828"/>
                  <a:gd name="connsiteY3" fmla="*/ 66370 h 230611"/>
                  <a:gd name="connsiteX4" fmla="*/ 68153 w 187828"/>
                  <a:gd name="connsiteY4" fmla="*/ 134472 h 230611"/>
                  <a:gd name="connsiteX5" fmla="*/ 95292 w 187828"/>
                  <a:gd name="connsiteY5" fmla="*/ 142730 h 230611"/>
                  <a:gd name="connsiteX6" fmla="*/ 125287 w 187828"/>
                  <a:gd name="connsiteY6" fmla="*/ 165873 h 230611"/>
                  <a:gd name="connsiteX7" fmla="*/ 89680 w 187828"/>
                  <a:gd name="connsiteY7" fmla="*/ 185753 h 230611"/>
                  <a:gd name="connsiteX8" fmla="*/ 42034 w 187828"/>
                  <a:gd name="connsiteY8" fmla="*/ 160572 h 230611"/>
                  <a:gd name="connsiteX9" fmla="*/ 0 w 187828"/>
                  <a:gd name="connsiteY9" fmla="*/ 184122 h 230611"/>
                  <a:gd name="connsiteX10" fmla="*/ 93557 w 187828"/>
                  <a:gd name="connsiteY10" fmla="*/ 230611 h 230611"/>
                  <a:gd name="connsiteX11" fmla="*/ 187829 w 187828"/>
                  <a:gd name="connsiteY11" fmla="*/ 161489 h 230611"/>
                  <a:gd name="connsiteX12" fmla="*/ 126001 w 187828"/>
                  <a:gd name="connsiteY12" fmla="*/ 92877 h 230611"/>
                  <a:gd name="connsiteX13" fmla="*/ 101617 w 187828"/>
                  <a:gd name="connsiteY13" fmla="*/ 85434 h 230611"/>
                  <a:gd name="connsiteX14" fmla="*/ 70397 w 187828"/>
                  <a:gd name="connsiteY14" fmla="*/ 62292 h 230611"/>
                  <a:gd name="connsiteX15" fmla="*/ 98965 w 187828"/>
                  <a:gd name="connsiteY15" fmla="*/ 44960 h 230611"/>
                  <a:gd name="connsiteX16" fmla="*/ 142121 w 187828"/>
                  <a:gd name="connsiteY16" fmla="*/ 67695 h 23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87828" h="230611">
                    <a:moveTo>
                      <a:pt x="142121" y="67695"/>
                    </a:moveTo>
                    <a:lnTo>
                      <a:pt x="182319" y="40576"/>
                    </a:lnTo>
                    <a:cubicBezTo>
                      <a:pt x="177116" y="31808"/>
                      <a:pt x="155793" y="0"/>
                      <a:pt x="93251" y="0"/>
                    </a:cubicBezTo>
                    <a:cubicBezTo>
                      <a:pt x="46626" y="0"/>
                      <a:pt x="7856" y="23958"/>
                      <a:pt x="7856" y="66370"/>
                    </a:cubicBezTo>
                    <a:cubicBezTo>
                      <a:pt x="7856" y="105926"/>
                      <a:pt x="36525" y="124685"/>
                      <a:pt x="68153" y="134472"/>
                    </a:cubicBezTo>
                    <a:cubicBezTo>
                      <a:pt x="77539" y="137327"/>
                      <a:pt x="86926" y="140080"/>
                      <a:pt x="95292" y="142730"/>
                    </a:cubicBezTo>
                    <a:cubicBezTo>
                      <a:pt x="112228" y="148134"/>
                      <a:pt x="125287" y="152823"/>
                      <a:pt x="125287" y="165873"/>
                    </a:cubicBezTo>
                    <a:cubicBezTo>
                      <a:pt x="125287" y="177495"/>
                      <a:pt x="112330" y="185753"/>
                      <a:pt x="89680" y="185753"/>
                    </a:cubicBezTo>
                    <a:cubicBezTo>
                      <a:pt x="60399" y="185753"/>
                      <a:pt x="46932" y="168014"/>
                      <a:pt x="42034" y="160572"/>
                    </a:cubicBezTo>
                    <a:lnTo>
                      <a:pt x="0" y="184122"/>
                    </a:lnTo>
                    <a:cubicBezTo>
                      <a:pt x="4081" y="194317"/>
                      <a:pt x="26833" y="230611"/>
                      <a:pt x="93557" y="230611"/>
                    </a:cubicBezTo>
                    <a:cubicBezTo>
                      <a:pt x="144468" y="230611"/>
                      <a:pt x="187829" y="209202"/>
                      <a:pt x="187829" y="161489"/>
                    </a:cubicBezTo>
                    <a:cubicBezTo>
                      <a:pt x="187829" y="121729"/>
                      <a:pt x="159466" y="103174"/>
                      <a:pt x="126001" y="92877"/>
                    </a:cubicBezTo>
                    <a:cubicBezTo>
                      <a:pt x="117533" y="90328"/>
                      <a:pt x="109167" y="87677"/>
                      <a:pt x="101617" y="85434"/>
                    </a:cubicBezTo>
                    <a:cubicBezTo>
                      <a:pt x="86415" y="80847"/>
                      <a:pt x="70397" y="76667"/>
                      <a:pt x="70397" y="62292"/>
                    </a:cubicBezTo>
                    <a:cubicBezTo>
                      <a:pt x="70397" y="51689"/>
                      <a:pt x="80498" y="44960"/>
                      <a:pt x="98965" y="44960"/>
                    </a:cubicBezTo>
                    <a:cubicBezTo>
                      <a:pt x="128042" y="44960"/>
                      <a:pt x="137938" y="61578"/>
                      <a:pt x="142121" y="67695"/>
                    </a:cubicBez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xmlns="" id="{620C9E8C-AEFE-4844-A2CB-9816B813B7F3}"/>
                  </a:ext>
                </a:extLst>
              </p:cNvPr>
              <p:cNvSpPr/>
              <p:nvPr/>
            </p:nvSpPr>
            <p:spPr>
              <a:xfrm>
                <a:off x="3403128" y="3066926"/>
                <a:ext cx="807115" cy="578321"/>
              </a:xfrm>
              <a:custGeom>
                <a:avLst/>
                <a:gdLst>
                  <a:gd name="connsiteX0" fmla="*/ 375657 w 436668"/>
                  <a:gd name="connsiteY0" fmla="*/ 0 h 312885"/>
                  <a:gd name="connsiteX1" fmla="*/ 318727 w 436668"/>
                  <a:gd name="connsiteY1" fmla="*/ 222965 h 312885"/>
                  <a:gd name="connsiteX2" fmla="*/ 261797 w 436668"/>
                  <a:gd name="connsiteY2" fmla="*/ 0 h 312885"/>
                  <a:gd name="connsiteX3" fmla="*/ 183442 w 436668"/>
                  <a:gd name="connsiteY3" fmla="*/ 0 h 312885"/>
                  <a:gd name="connsiteX4" fmla="*/ 124981 w 436668"/>
                  <a:gd name="connsiteY4" fmla="*/ 229388 h 312885"/>
                  <a:gd name="connsiteX5" fmla="*/ 66418 w 436668"/>
                  <a:gd name="connsiteY5" fmla="*/ 0 h 312885"/>
                  <a:gd name="connsiteX6" fmla="*/ 0 w 436668"/>
                  <a:gd name="connsiteY6" fmla="*/ 0 h 312885"/>
                  <a:gd name="connsiteX7" fmla="*/ 80906 w 436668"/>
                  <a:gd name="connsiteY7" fmla="*/ 312885 h 312885"/>
                  <a:gd name="connsiteX8" fmla="*/ 164057 w 436668"/>
                  <a:gd name="connsiteY8" fmla="*/ 312885 h 312885"/>
                  <a:gd name="connsiteX9" fmla="*/ 220681 w 436668"/>
                  <a:gd name="connsiteY9" fmla="*/ 91144 h 312885"/>
                  <a:gd name="connsiteX10" fmla="*/ 277305 w 436668"/>
                  <a:gd name="connsiteY10" fmla="*/ 312885 h 312885"/>
                  <a:gd name="connsiteX11" fmla="*/ 355762 w 436668"/>
                  <a:gd name="connsiteY11" fmla="*/ 312885 h 312885"/>
                  <a:gd name="connsiteX12" fmla="*/ 436668 w 436668"/>
                  <a:gd name="connsiteY12" fmla="*/ 0 h 312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36668" h="312885">
                    <a:moveTo>
                      <a:pt x="375657" y="0"/>
                    </a:moveTo>
                    <a:lnTo>
                      <a:pt x="318727" y="222965"/>
                    </a:lnTo>
                    <a:lnTo>
                      <a:pt x="261797" y="0"/>
                    </a:lnTo>
                    <a:lnTo>
                      <a:pt x="183442" y="0"/>
                    </a:lnTo>
                    <a:lnTo>
                      <a:pt x="124981" y="229388"/>
                    </a:lnTo>
                    <a:lnTo>
                      <a:pt x="66418" y="0"/>
                    </a:lnTo>
                    <a:lnTo>
                      <a:pt x="0" y="0"/>
                    </a:lnTo>
                    <a:lnTo>
                      <a:pt x="80906" y="312885"/>
                    </a:lnTo>
                    <a:lnTo>
                      <a:pt x="164057" y="312885"/>
                    </a:lnTo>
                    <a:lnTo>
                      <a:pt x="220681" y="91144"/>
                    </a:lnTo>
                    <a:lnTo>
                      <a:pt x="277305" y="312885"/>
                    </a:lnTo>
                    <a:lnTo>
                      <a:pt x="355762" y="312885"/>
                    </a:lnTo>
                    <a:lnTo>
                      <a:pt x="436668" y="0"/>
                    </a:ln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xmlns="" id="{08E56342-0BF2-1C4F-8637-466F82FB5FF6}"/>
                  </a:ext>
                </a:extLst>
              </p:cNvPr>
              <p:cNvSpPr/>
              <p:nvPr/>
            </p:nvSpPr>
            <p:spPr>
              <a:xfrm>
                <a:off x="4175923" y="3231058"/>
                <a:ext cx="400162" cy="426250"/>
              </a:xfrm>
              <a:custGeom>
                <a:avLst/>
                <a:gdLst>
                  <a:gd name="connsiteX0" fmla="*/ 216396 w 216497"/>
                  <a:gd name="connsiteY0" fmla="*/ 115306 h 230611"/>
                  <a:gd name="connsiteX1" fmla="*/ 108351 w 216497"/>
                  <a:gd name="connsiteY1" fmla="*/ 0 h 230611"/>
                  <a:gd name="connsiteX2" fmla="*/ 0 w 216497"/>
                  <a:gd name="connsiteY2" fmla="*/ 115306 h 230611"/>
                  <a:gd name="connsiteX3" fmla="*/ 111004 w 216497"/>
                  <a:gd name="connsiteY3" fmla="*/ 230611 h 230611"/>
                  <a:gd name="connsiteX4" fmla="*/ 201194 w 216497"/>
                  <a:gd name="connsiteY4" fmla="*/ 182287 h 230611"/>
                  <a:gd name="connsiteX5" fmla="*/ 158955 w 216497"/>
                  <a:gd name="connsiteY5" fmla="*/ 158023 h 230611"/>
                  <a:gd name="connsiteX6" fmla="*/ 111310 w 216497"/>
                  <a:gd name="connsiteY6" fmla="*/ 185753 h 230611"/>
                  <a:gd name="connsiteX7" fmla="*/ 62542 w 216497"/>
                  <a:gd name="connsiteY7" fmla="*/ 134472 h 230611"/>
                  <a:gd name="connsiteX8" fmla="*/ 216498 w 216497"/>
                  <a:gd name="connsiteY8" fmla="*/ 134472 h 230611"/>
                  <a:gd name="connsiteX9" fmla="*/ 216396 w 216497"/>
                  <a:gd name="connsiteY9" fmla="*/ 115306 h 230611"/>
                  <a:gd name="connsiteX10" fmla="*/ 62440 w 216497"/>
                  <a:gd name="connsiteY10" fmla="*/ 91042 h 230611"/>
                  <a:gd name="connsiteX11" fmla="*/ 108351 w 216497"/>
                  <a:gd name="connsiteY11" fmla="*/ 44756 h 230611"/>
                  <a:gd name="connsiteX12" fmla="*/ 153752 w 216497"/>
                  <a:gd name="connsiteY12" fmla="*/ 91042 h 230611"/>
                  <a:gd name="connsiteX13" fmla="*/ 62440 w 216497"/>
                  <a:gd name="connsiteY13" fmla="*/ 91042 h 23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16497" h="230611">
                    <a:moveTo>
                      <a:pt x="216396" y="115306"/>
                    </a:moveTo>
                    <a:cubicBezTo>
                      <a:pt x="216396" y="58214"/>
                      <a:pt x="182217" y="0"/>
                      <a:pt x="108351" y="0"/>
                    </a:cubicBezTo>
                    <a:cubicBezTo>
                      <a:pt x="41932" y="0"/>
                      <a:pt x="0" y="49854"/>
                      <a:pt x="0" y="115306"/>
                    </a:cubicBezTo>
                    <a:cubicBezTo>
                      <a:pt x="0" y="179738"/>
                      <a:pt x="41218" y="230611"/>
                      <a:pt x="111004" y="230611"/>
                    </a:cubicBezTo>
                    <a:cubicBezTo>
                      <a:pt x="172219" y="230611"/>
                      <a:pt x="195583" y="194215"/>
                      <a:pt x="201194" y="182287"/>
                    </a:cubicBezTo>
                    <a:lnTo>
                      <a:pt x="158955" y="158023"/>
                    </a:lnTo>
                    <a:cubicBezTo>
                      <a:pt x="155997" y="163426"/>
                      <a:pt x="145386" y="185753"/>
                      <a:pt x="111310" y="185753"/>
                    </a:cubicBezTo>
                    <a:cubicBezTo>
                      <a:pt x="83865" y="185753"/>
                      <a:pt x="64480" y="164344"/>
                      <a:pt x="62542" y="134472"/>
                    </a:cubicBezTo>
                    <a:lnTo>
                      <a:pt x="216498" y="134472"/>
                    </a:lnTo>
                    <a:cubicBezTo>
                      <a:pt x="216396" y="134370"/>
                      <a:pt x="216396" y="115612"/>
                      <a:pt x="216396" y="115306"/>
                    </a:cubicBezTo>
                    <a:close/>
                    <a:moveTo>
                      <a:pt x="62440" y="91042"/>
                    </a:moveTo>
                    <a:cubicBezTo>
                      <a:pt x="64888" y="66573"/>
                      <a:pt x="78355" y="44756"/>
                      <a:pt x="108351" y="44756"/>
                    </a:cubicBezTo>
                    <a:cubicBezTo>
                      <a:pt x="136510" y="44756"/>
                      <a:pt x="151406" y="64840"/>
                      <a:pt x="153752" y="91042"/>
                    </a:cubicBezTo>
                    <a:lnTo>
                      <a:pt x="62440" y="91042"/>
                    </a:ln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xmlns="" id="{FB84927B-100F-4446-B3F8-872C42B1F06D}"/>
                  </a:ext>
                </a:extLst>
              </p:cNvPr>
              <p:cNvSpPr/>
              <p:nvPr/>
            </p:nvSpPr>
            <p:spPr>
              <a:xfrm>
                <a:off x="5209711" y="3231058"/>
                <a:ext cx="399974" cy="426250"/>
              </a:xfrm>
              <a:custGeom>
                <a:avLst/>
                <a:gdLst>
                  <a:gd name="connsiteX0" fmla="*/ 216396 w 216395"/>
                  <a:gd name="connsiteY0" fmla="*/ 115306 h 230611"/>
                  <a:gd name="connsiteX1" fmla="*/ 108351 w 216395"/>
                  <a:gd name="connsiteY1" fmla="*/ 0 h 230611"/>
                  <a:gd name="connsiteX2" fmla="*/ 0 w 216395"/>
                  <a:gd name="connsiteY2" fmla="*/ 115306 h 230611"/>
                  <a:gd name="connsiteX3" fmla="*/ 111003 w 216395"/>
                  <a:gd name="connsiteY3" fmla="*/ 230611 h 230611"/>
                  <a:gd name="connsiteX4" fmla="*/ 201194 w 216395"/>
                  <a:gd name="connsiteY4" fmla="*/ 182287 h 230611"/>
                  <a:gd name="connsiteX5" fmla="*/ 158955 w 216395"/>
                  <a:gd name="connsiteY5" fmla="*/ 158023 h 230611"/>
                  <a:gd name="connsiteX6" fmla="*/ 111310 w 216395"/>
                  <a:gd name="connsiteY6" fmla="*/ 185753 h 230611"/>
                  <a:gd name="connsiteX7" fmla="*/ 62541 w 216395"/>
                  <a:gd name="connsiteY7" fmla="*/ 134472 h 230611"/>
                  <a:gd name="connsiteX8" fmla="*/ 216396 w 216395"/>
                  <a:gd name="connsiteY8" fmla="*/ 134472 h 230611"/>
                  <a:gd name="connsiteX9" fmla="*/ 216396 w 216395"/>
                  <a:gd name="connsiteY9" fmla="*/ 115306 h 230611"/>
                  <a:gd name="connsiteX10" fmla="*/ 62439 w 216395"/>
                  <a:gd name="connsiteY10" fmla="*/ 91042 h 230611"/>
                  <a:gd name="connsiteX11" fmla="*/ 108351 w 216395"/>
                  <a:gd name="connsiteY11" fmla="*/ 44756 h 230611"/>
                  <a:gd name="connsiteX12" fmla="*/ 153752 w 216395"/>
                  <a:gd name="connsiteY12" fmla="*/ 91042 h 230611"/>
                  <a:gd name="connsiteX13" fmla="*/ 62439 w 216395"/>
                  <a:gd name="connsiteY13" fmla="*/ 91042 h 23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16395" h="230611">
                    <a:moveTo>
                      <a:pt x="216396" y="115306"/>
                    </a:moveTo>
                    <a:cubicBezTo>
                      <a:pt x="216396" y="58214"/>
                      <a:pt x="182217" y="0"/>
                      <a:pt x="108351" y="0"/>
                    </a:cubicBezTo>
                    <a:cubicBezTo>
                      <a:pt x="41932" y="0"/>
                      <a:pt x="0" y="49854"/>
                      <a:pt x="0" y="115306"/>
                    </a:cubicBezTo>
                    <a:cubicBezTo>
                      <a:pt x="0" y="179738"/>
                      <a:pt x="41218" y="230611"/>
                      <a:pt x="111003" y="230611"/>
                    </a:cubicBezTo>
                    <a:cubicBezTo>
                      <a:pt x="172219" y="230611"/>
                      <a:pt x="195582" y="194215"/>
                      <a:pt x="201194" y="182287"/>
                    </a:cubicBezTo>
                    <a:lnTo>
                      <a:pt x="158955" y="158023"/>
                    </a:lnTo>
                    <a:cubicBezTo>
                      <a:pt x="155997" y="163426"/>
                      <a:pt x="145386" y="185753"/>
                      <a:pt x="111310" y="185753"/>
                    </a:cubicBezTo>
                    <a:cubicBezTo>
                      <a:pt x="83865" y="185753"/>
                      <a:pt x="64480" y="164344"/>
                      <a:pt x="62541" y="134472"/>
                    </a:cubicBezTo>
                    <a:lnTo>
                      <a:pt x="216396" y="134472"/>
                    </a:lnTo>
                    <a:cubicBezTo>
                      <a:pt x="216396" y="134370"/>
                      <a:pt x="216396" y="115612"/>
                      <a:pt x="216396" y="115306"/>
                    </a:cubicBezTo>
                    <a:close/>
                    <a:moveTo>
                      <a:pt x="62439" y="91042"/>
                    </a:moveTo>
                    <a:cubicBezTo>
                      <a:pt x="64888" y="66573"/>
                      <a:pt x="78355" y="44756"/>
                      <a:pt x="108351" y="44756"/>
                    </a:cubicBezTo>
                    <a:cubicBezTo>
                      <a:pt x="136510" y="44756"/>
                      <a:pt x="151406" y="64840"/>
                      <a:pt x="153752" y="91042"/>
                    </a:cubicBezTo>
                    <a:lnTo>
                      <a:pt x="62439" y="91042"/>
                    </a:ln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xmlns="" id="{5F64B62B-1020-2443-8DB7-7CB0F7DD934C}"/>
                  </a:ext>
                </a:extLst>
              </p:cNvPr>
              <p:cNvSpPr/>
              <p:nvPr/>
            </p:nvSpPr>
            <p:spPr>
              <a:xfrm>
                <a:off x="7934105" y="3142113"/>
                <a:ext cx="205927" cy="515004"/>
              </a:xfrm>
              <a:custGeom>
                <a:avLst/>
                <a:gdLst>
                  <a:gd name="connsiteX0" fmla="*/ 0 w 111411"/>
                  <a:gd name="connsiteY0" fmla="*/ 0 h 278629"/>
                  <a:gd name="connsiteX1" fmla="*/ 62337 w 111411"/>
                  <a:gd name="connsiteY1" fmla="*/ 0 h 278629"/>
                  <a:gd name="connsiteX2" fmla="*/ 62337 w 111411"/>
                  <a:gd name="connsiteY2" fmla="*/ 54645 h 278629"/>
                  <a:gd name="connsiteX3" fmla="*/ 111412 w 111411"/>
                  <a:gd name="connsiteY3" fmla="*/ 54645 h 278629"/>
                  <a:gd name="connsiteX4" fmla="*/ 111412 w 111411"/>
                  <a:gd name="connsiteY4" fmla="*/ 97974 h 278629"/>
                  <a:gd name="connsiteX5" fmla="*/ 62337 w 111411"/>
                  <a:gd name="connsiteY5" fmla="*/ 97974 h 278629"/>
                  <a:gd name="connsiteX6" fmla="*/ 62337 w 111411"/>
                  <a:gd name="connsiteY6" fmla="*/ 204206 h 278629"/>
                  <a:gd name="connsiteX7" fmla="*/ 92537 w 111411"/>
                  <a:gd name="connsiteY7" fmla="*/ 236015 h 278629"/>
                  <a:gd name="connsiteX8" fmla="*/ 110085 w 111411"/>
                  <a:gd name="connsiteY8" fmla="*/ 234587 h 278629"/>
                  <a:gd name="connsiteX9" fmla="*/ 110085 w 111411"/>
                  <a:gd name="connsiteY9" fmla="*/ 272105 h 278629"/>
                  <a:gd name="connsiteX10" fmla="*/ 66928 w 111411"/>
                  <a:gd name="connsiteY10" fmla="*/ 278630 h 278629"/>
                  <a:gd name="connsiteX11" fmla="*/ 0 w 111411"/>
                  <a:gd name="connsiteY11" fmla="*/ 204920 h 278629"/>
                  <a:gd name="connsiteX12" fmla="*/ 0 w 111411"/>
                  <a:gd name="connsiteY12" fmla="*/ 0 h 278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411" h="278629">
                    <a:moveTo>
                      <a:pt x="0" y="0"/>
                    </a:moveTo>
                    <a:lnTo>
                      <a:pt x="62337" y="0"/>
                    </a:lnTo>
                    <a:lnTo>
                      <a:pt x="62337" y="54645"/>
                    </a:lnTo>
                    <a:lnTo>
                      <a:pt x="111412" y="54645"/>
                    </a:lnTo>
                    <a:lnTo>
                      <a:pt x="111412" y="97974"/>
                    </a:lnTo>
                    <a:lnTo>
                      <a:pt x="62337" y="97974"/>
                    </a:lnTo>
                    <a:lnTo>
                      <a:pt x="62337" y="204206"/>
                    </a:lnTo>
                    <a:cubicBezTo>
                      <a:pt x="62337" y="222965"/>
                      <a:pt x="73662" y="236015"/>
                      <a:pt x="92537" y="236015"/>
                    </a:cubicBezTo>
                    <a:cubicBezTo>
                      <a:pt x="102637" y="236015"/>
                      <a:pt x="108351" y="234995"/>
                      <a:pt x="110085" y="234587"/>
                    </a:cubicBezTo>
                    <a:lnTo>
                      <a:pt x="110085" y="272105"/>
                    </a:lnTo>
                    <a:cubicBezTo>
                      <a:pt x="106922" y="273125"/>
                      <a:pt x="89884" y="278630"/>
                      <a:pt x="66928" y="278630"/>
                    </a:cubicBezTo>
                    <a:cubicBezTo>
                      <a:pt x="16120" y="278630"/>
                      <a:pt x="0" y="246210"/>
                      <a:pt x="0" y="20492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xmlns="" id="{29D08EB2-0440-F047-B357-3ED2D1F7AFB4}"/>
                  </a:ext>
                </a:extLst>
              </p:cNvPr>
              <p:cNvSpPr/>
              <p:nvPr/>
            </p:nvSpPr>
            <p:spPr>
              <a:xfrm>
                <a:off x="6542961" y="3066926"/>
                <a:ext cx="490303" cy="578321"/>
              </a:xfrm>
              <a:custGeom>
                <a:avLst/>
                <a:gdLst>
                  <a:gd name="connsiteX0" fmla="*/ 106820 w 265265"/>
                  <a:gd name="connsiteY0" fmla="*/ 0 h 312885"/>
                  <a:gd name="connsiteX1" fmla="*/ 0 w 265265"/>
                  <a:gd name="connsiteY1" fmla="*/ 0 h 312885"/>
                  <a:gd name="connsiteX2" fmla="*/ 0 w 265265"/>
                  <a:gd name="connsiteY2" fmla="*/ 312885 h 312885"/>
                  <a:gd name="connsiteX3" fmla="*/ 106820 w 265265"/>
                  <a:gd name="connsiteY3" fmla="*/ 312885 h 312885"/>
                  <a:gd name="connsiteX4" fmla="*/ 265266 w 265265"/>
                  <a:gd name="connsiteY4" fmla="*/ 156392 h 312885"/>
                  <a:gd name="connsiteX5" fmla="*/ 106820 w 265265"/>
                  <a:gd name="connsiteY5" fmla="*/ 0 h 312885"/>
                  <a:gd name="connsiteX6" fmla="*/ 102841 w 265265"/>
                  <a:gd name="connsiteY6" fmla="*/ 260891 h 312885"/>
                  <a:gd name="connsiteX7" fmla="*/ 67235 w 265265"/>
                  <a:gd name="connsiteY7" fmla="*/ 260891 h 312885"/>
                  <a:gd name="connsiteX8" fmla="*/ 67235 w 265265"/>
                  <a:gd name="connsiteY8" fmla="*/ 51995 h 312885"/>
                  <a:gd name="connsiteX9" fmla="*/ 102841 w 265265"/>
                  <a:gd name="connsiteY9" fmla="*/ 51995 h 312885"/>
                  <a:gd name="connsiteX10" fmla="*/ 196195 w 265265"/>
                  <a:gd name="connsiteY10" fmla="*/ 156494 h 312885"/>
                  <a:gd name="connsiteX11" fmla="*/ 102841 w 265265"/>
                  <a:gd name="connsiteY11" fmla="*/ 260891 h 312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65265" h="312885">
                    <a:moveTo>
                      <a:pt x="106820" y="0"/>
                    </a:moveTo>
                    <a:lnTo>
                      <a:pt x="0" y="0"/>
                    </a:lnTo>
                    <a:lnTo>
                      <a:pt x="0" y="312885"/>
                    </a:lnTo>
                    <a:lnTo>
                      <a:pt x="106820" y="312885"/>
                    </a:lnTo>
                    <a:cubicBezTo>
                      <a:pt x="206295" y="312885"/>
                      <a:pt x="265266" y="265173"/>
                      <a:pt x="265266" y="156392"/>
                    </a:cubicBezTo>
                    <a:cubicBezTo>
                      <a:pt x="265164" y="47611"/>
                      <a:pt x="204153" y="0"/>
                      <a:pt x="106820" y="0"/>
                    </a:cubicBezTo>
                    <a:close/>
                    <a:moveTo>
                      <a:pt x="102841" y="260891"/>
                    </a:moveTo>
                    <a:lnTo>
                      <a:pt x="67235" y="260891"/>
                    </a:lnTo>
                    <a:lnTo>
                      <a:pt x="67235" y="51995"/>
                    </a:lnTo>
                    <a:lnTo>
                      <a:pt x="102841" y="51995"/>
                    </a:lnTo>
                    <a:cubicBezTo>
                      <a:pt x="183646" y="51995"/>
                      <a:pt x="196195" y="106640"/>
                      <a:pt x="196195" y="156494"/>
                    </a:cubicBezTo>
                    <a:cubicBezTo>
                      <a:pt x="196195" y="206245"/>
                      <a:pt x="184360" y="260891"/>
                      <a:pt x="102841" y="26089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xmlns="" id="{4903A515-E06C-AA4C-AC56-85380A8CB610}"/>
                  </a:ext>
                </a:extLst>
              </p:cNvPr>
              <p:cNvSpPr/>
              <p:nvPr/>
            </p:nvSpPr>
            <p:spPr>
              <a:xfrm>
                <a:off x="8604313" y="3066926"/>
                <a:ext cx="118991" cy="578321"/>
              </a:xfrm>
              <a:custGeom>
                <a:avLst/>
                <a:gdLst>
                  <a:gd name="connsiteX0" fmla="*/ 0 w 64377"/>
                  <a:gd name="connsiteY0" fmla="*/ 0 h 312885"/>
                  <a:gd name="connsiteX1" fmla="*/ 64378 w 64377"/>
                  <a:gd name="connsiteY1" fmla="*/ 0 h 312885"/>
                  <a:gd name="connsiteX2" fmla="*/ 64378 w 64377"/>
                  <a:gd name="connsiteY2" fmla="*/ 312885 h 312885"/>
                  <a:gd name="connsiteX3" fmla="*/ 0 w 64377"/>
                  <a:gd name="connsiteY3" fmla="*/ 312885 h 312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4377" h="312885">
                    <a:moveTo>
                      <a:pt x="0" y="0"/>
                    </a:moveTo>
                    <a:lnTo>
                      <a:pt x="64378" y="0"/>
                    </a:lnTo>
                    <a:lnTo>
                      <a:pt x="64378" y="312885"/>
                    </a:lnTo>
                    <a:lnTo>
                      <a:pt x="0" y="312885"/>
                    </a:ln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70" name="Graphic 133">
                <a:extLst>
                  <a:ext uri="{FF2B5EF4-FFF2-40B4-BE49-F238E27FC236}">
                    <a16:creationId xmlns:a16="http://schemas.microsoft.com/office/drawing/2014/main" xmlns="" id="{4810F5AF-5E3E-A44F-8816-408FB0213784}"/>
                  </a:ext>
                </a:extLst>
              </p:cNvPr>
              <p:cNvGrpSpPr/>
              <p:nvPr/>
            </p:nvGrpSpPr>
            <p:grpSpPr>
              <a:xfrm>
                <a:off x="8787610" y="3557624"/>
                <a:ext cx="99946" cy="99683"/>
                <a:chOff x="10186981" y="5710830"/>
                <a:chExt cx="54073" cy="53931"/>
              </a:xfrm>
              <a:solidFill>
                <a:srgbClr val="000000"/>
              </a:solidFill>
            </p:grpSpPr>
            <p:sp>
              <p:nvSpPr>
                <p:cNvPr id="77" name="Freeform 76">
                  <a:extLst>
                    <a:ext uri="{FF2B5EF4-FFF2-40B4-BE49-F238E27FC236}">
                      <a16:creationId xmlns:a16="http://schemas.microsoft.com/office/drawing/2014/main" xmlns="" id="{6B4FFFC0-36AF-6442-9DE2-175FE22F4D97}"/>
                    </a:ext>
                  </a:extLst>
                </p:cNvPr>
                <p:cNvSpPr/>
                <p:nvPr/>
              </p:nvSpPr>
              <p:spPr>
                <a:xfrm>
                  <a:off x="10186981" y="5710830"/>
                  <a:ext cx="54073" cy="53931"/>
                </a:xfrm>
                <a:custGeom>
                  <a:avLst/>
                  <a:gdLst>
                    <a:gd name="connsiteX0" fmla="*/ 27139 w 54073"/>
                    <a:gd name="connsiteY0" fmla="*/ 0 h 53931"/>
                    <a:gd name="connsiteX1" fmla="*/ 0 w 54073"/>
                    <a:gd name="connsiteY1" fmla="*/ 26915 h 53931"/>
                    <a:gd name="connsiteX2" fmla="*/ 27139 w 54073"/>
                    <a:gd name="connsiteY2" fmla="*/ 53932 h 53931"/>
                    <a:gd name="connsiteX3" fmla="*/ 54073 w 54073"/>
                    <a:gd name="connsiteY3" fmla="*/ 26915 h 53931"/>
                    <a:gd name="connsiteX4" fmla="*/ 27139 w 54073"/>
                    <a:gd name="connsiteY4" fmla="*/ 0 h 53931"/>
                    <a:gd name="connsiteX5" fmla="*/ 27139 w 54073"/>
                    <a:gd name="connsiteY5" fmla="*/ 49242 h 53931"/>
                    <a:gd name="connsiteX6" fmla="*/ 4795 w 54073"/>
                    <a:gd name="connsiteY6" fmla="*/ 26915 h 53931"/>
                    <a:gd name="connsiteX7" fmla="*/ 27139 w 54073"/>
                    <a:gd name="connsiteY7" fmla="*/ 4690 h 53931"/>
                    <a:gd name="connsiteX8" fmla="*/ 49380 w 54073"/>
                    <a:gd name="connsiteY8" fmla="*/ 26915 h 53931"/>
                    <a:gd name="connsiteX9" fmla="*/ 27139 w 54073"/>
                    <a:gd name="connsiteY9" fmla="*/ 49242 h 53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4073" h="53931">
                      <a:moveTo>
                        <a:pt x="27139" y="0"/>
                      </a:moveTo>
                      <a:cubicBezTo>
                        <a:pt x="12141" y="0"/>
                        <a:pt x="0" y="12030"/>
                        <a:pt x="0" y="26915"/>
                      </a:cubicBezTo>
                      <a:cubicBezTo>
                        <a:pt x="0" y="41902"/>
                        <a:pt x="12039" y="53932"/>
                        <a:pt x="27139" y="53932"/>
                      </a:cubicBezTo>
                      <a:cubicBezTo>
                        <a:pt x="42034" y="53932"/>
                        <a:pt x="54073" y="41902"/>
                        <a:pt x="54073" y="26915"/>
                      </a:cubicBezTo>
                      <a:cubicBezTo>
                        <a:pt x="54073" y="12030"/>
                        <a:pt x="42137" y="0"/>
                        <a:pt x="27139" y="0"/>
                      </a:cubicBezTo>
                      <a:close/>
                      <a:moveTo>
                        <a:pt x="27139" y="49242"/>
                      </a:moveTo>
                      <a:cubicBezTo>
                        <a:pt x="14794" y="49242"/>
                        <a:pt x="4795" y="39251"/>
                        <a:pt x="4795" y="26915"/>
                      </a:cubicBezTo>
                      <a:cubicBezTo>
                        <a:pt x="4795" y="14681"/>
                        <a:pt x="14794" y="4690"/>
                        <a:pt x="27139" y="4690"/>
                      </a:cubicBezTo>
                      <a:cubicBezTo>
                        <a:pt x="39382" y="4690"/>
                        <a:pt x="49380" y="14681"/>
                        <a:pt x="49380" y="26915"/>
                      </a:cubicBezTo>
                      <a:cubicBezTo>
                        <a:pt x="49380" y="39251"/>
                        <a:pt x="39484" y="49242"/>
                        <a:pt x="27139" y="4924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8" name="Freeform 77">
                  <a:extLst>
                    <a:ext uri="{FF2B5EF4-FFF2-40B4-BE49-F238E27FC236}">
                      <a16:creationId xmlns:a16="http://schemas.microsoft.com/office/drawing/2014/main" xmlns="" id="{E6CD07DE-2C21-0F43-AF5D-BE2AF609D4FA}"/>
                    </a:ext>
                  </a:extLst>
                </p:cNvPr>
                <p:cNvSpPr/>
                <p:nvPr/>
              </p:nvSpPr>
              <p:spPr>
                <a:xfrm>
                  <a:off x="10203815" y="5721432"/>
                  <a:ext cx="21425" cy="31808"/>
                </a:xfrm>
                <a:custGeom>
                  <a:avLst/>
                  <a:gdLst>
                    <a:gd name="connsiteX0" fmla="*/ 20303 w 21425"/>
                    <a:gd name="connsiteY0" fmla="*/ 22531 h 31808"/>
                    <a:gd name="connsiteX1" fmla="*/ 15304 w 21425"/>
                    <a:gd name="connsiteY1" fmla="*/ 16312 h 31808"/>
                    <a:gd name="connsiteX2" fmla="*/ 15304 w 21425"/>
                    <a:gd name="connsiteY2" fmla="*/ 16210 h 31808"/>
                    <a:gd name="connsiteX3" fmla="*/ 21323 w 21425"/>
                    <a:gd name="connsiteY3" fmla="*/ 8768 h 31808"/>
                    <a:gd name="connsiteX4" fmla="*/ 9896 w 21425"/>
                    <a:gd name="connsiteY4" fmla="*/ 0 h 31808"/>
                    <a:gd name="connsiteX5" fmla="*/ 0 w 21425"/>
                    <a:gd name="connsiteY5" fmla="*/ 0 h 31808"/>
                    <a:gd name="connsiteX6" fmla="*/ 0 w 21425"/>
                    <a:gd name="connsiteY6" fmla="*/ 31707 h 31808"/>
                    <a:gd name="connsiteX7" fmla="*/ 5407 w 21425"/>
                    <a:gd name="connsiteY7" fmla="*/ 31707 h 31808"/>
                    <a:gd name="connsiteX8" fmla="*/ 5407 w 21425"/>
                    <a:gd name="connsiteY8" fmla="*/ 18453 h 31808"/>
                    <a:gd name="connsiteX9" fmla="*/ 8774 w 21425"/>
                    <a:gd name="connsiteY9" fmla="*/ 18453 h 31808"/>
                    <a:gd name="connsiteX10" fmla="*/ 15406 w 21425"/>
                    <a:gd name="connsiteY10" fmla="*/ 26099 h 31808"/>
                    <a:gd name="connsiteX11" fmla="*/ 16120 w 21425"/>
                    <a:gd name="connsiteY11" fmla="*/ 31808 h 31808"/>
                    <a:gd name="connsiteX12" fmla="*/ 21425 w 21425"/>
                    <a:gd name="connsiteY12" fmla="*/ 31808 h 31808"/>
                    <a:gd name="connsiteX13" fmla="*/ 20303 w 21425"/>
                    <a:gd name="connsiteY13" fmla="*/ 22531 h 31808"/>
                    <a:gd name="connsiteX14" fmla="*/ 10203 w 21425"/>
                    <a:gd name="connsiteY14" fmla="*/ 14069 h 31808"/>
                    <a:gd name="connsiteX15" fmla="*/ 5407 w 21425"/>
                    <a:gd name="connsiteY15" fmla="*/ 14069 h 31808"/>
                    <a:gd name="connsiteX16" fmla="*/ 5407 w 21425"/>
                    <a:gd name="connsiteY16" fmla="*/ 4486 h 31808"/>
                    <a:gd name="connsiteX17" fmla="*/ 10203 w 21425"/>
                    <a:gd name="connsiteY17" fmla="*/ 4486 h 31808"/>
                    <a:gd name="connsiteX18" fmla="*/ 15814 w 21425"/>
                    <a:gd name="connsiteY18" fmla="*/ 9278 h 31808"/>
                    <a:gd name="connsiteX19" fmla="*/ 10203 w 21425"/>
                    <a:gd name="connsiteY19" fmla="*/ 14069 h 318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1425" h="31808">
                      <a:moveTo>
                        <a:pt x="20303" y="22531"/>
                      </a:moveTo>
                      <a:cubicBezTo>
                        <a:pt x="19895" y="19065"/>
                        <a:pt x="18467" y="17026"/>
                        <a:pt x="15304" y="16312"/>
                      </a:cubicBezTo>
                      <a:lnTo>
                        <a:pt x="15304" y="16210"/>
                      </a:lnTo>
                      <a:cubicBezTo>
                        <a:pt x="18365" y="15598"/>
                        <a:pt x="21323" y="13559"/>
                        <a:pt x="21323" y="8768"/>
                      </a:cubicBezTo>
                      <a:cubicBezTo>
                        <a:pt x="21323" y="2549"/>
                        <a:pt x="16324" y="0"/>
                        <a:pt x="9896" y="0"/>
                      </a:cubicBezTo>
                      <a:lnTo>
                        <a:pt x="0" y="0"/>
                      </a:lnTo>
                      <a:lnTo>
                        <a:pt x="0" y="31707"/>
                      </a:lnTo>
                      <a:lnTo>
                        <a:pt x="5407" y="31707"/>
                      </a:lnTo>
                      <a:lnTo>
                        <a:pt x="5407" y="18453"/>
                      </a:lnTo>
                      <a:lnTo>
                        <a:pt x="8774" y="18453"/>
                      </a:lnTo>
                      <a:cubicBezTo>
                        <a:pt x="12855" y="18453"/>
                        <a:pt x="14692" y="20492"/>
                        <a:pt x="15406" y="26099"/>
                      </a:cubicBezTo>
                      <a:cubicBezTo>
                        <a:pt x="15610" y="28036"/>
                        <a:pt x="16120" y="31808"/>
                        <a:pt x="16120" y="31808"/>
                      </a:cubicBezTo>
                      <a:lnTo>
                        <a:pt x="21425" y="31808"/>
                      </a:lnTo>
                      <a:cubicBezTo>
                        <a:pt x="21425" y="31808"/>
                        <a:pt x="20711" y="25895"/>
                        <a:pt x="20303" y="22531"/>
                      </a:cubicBezTo>
                      <a:close/>
                      <a:moveTo>
                        <a:pt x="10203" y="14069"/>
                      </a:moveTo>
                      <a:lnTo>
                        <a:pt x="5407" y="14069"/>
                      </a:lnTo>
                      <a:lnTo>
                        <a:pt x="5407" y="4486"/>
                      </a:lnTo>
                      <a:lnTo>
                        <a:pt x="10203" y="4486"/>
                      </a:lnTo>
                      <a:cubicBezTo>
                        <a:pt x="14182" y="4486"/>
                        <a:pt x="15814" y="6933"/>
                        <a:pt x="15814" y="9278"/>
                      </a:cubicBezTo>
                      <a:cubicBezTo>
                        <a:pt x="15814" y="11724"/>
                        <a:pt x="13977" y="14069"/>
                        <a:pt x="10203" y="1406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xmlns="" id="{815B7707-B936-E04F-A422-EDA343C5279E}"/>
                  </a:ext>
                </a:extLst>
              </p:cNvPr>
              <p:cNvSpPr/>
              <p:nvPr/>
            </p:nvSpPr>
            <p:spPr>
              <a:xfrm>
                <a:off x="8164171" y="3231058"/>
                <a:ext cx="360938" cy="425873"/>
              </a:xfrm>
              <a:custGeom>
                <a:avLst/>
                <a:gdLst>
                  <a:gd name="connsiteX0" fmla="*/ 91415 w 195276"/>
                  <a:gd name="connsiteY0" fmla="*/ 0 h 230407"/>
                  <a:gd name="connsiteX1" fmla="*/ 5917 w 195276"/>
                  <a:gd name="connsiteY1" fmla="*/ 38639 h 230407"/>
                  <a:gd name="connsiteX2" fmla="*/ 42238 w 195276"/>
                  <a:gd name="connsiteY2" fmla="*/ 66370 h 230407"/>
                  <a:gd name="connsiteX3" fmla="*/ 87027 w 195276"/>
                  <a:gd name="connsiteY3" fmla="*/ 44654 h 230407"/>
                  <a:gd name="connsiteX4" fmla="*/ 132633 w 195276"/>
                  <a:gd name="connsiteY4" fmla="*/ 81662 h 230407"/>
                  <a:gd name="connsiteX5" fmla="*/ 132633 w 195276"/>
                  <a:gd name="connsiteY5" fmla="*/ 86454 h 230407"/>
                  <a:gd name="connsiteX6" fmla="*/ 104984 w 195276"/>
                  <a:gd name="connsiteY6" fmla="*/ 86454 h 230407"/>
                  <a:gd name="connsiteX7" fmla="*/ 0 w 195276"/>
                  <a:gd name="connsiteY7" fmla="*/ 159858 h 230407"/>
                  <a:gd name="connsiteX8" fmla="*/ 71213 w 195276"/>
                  <a:gd name="connsiteY8" fmla="*/ 230408 h 230407"/>
                  <a:gd name="connsiteX9" fmla="*/ 133551 w 195276"/>
                  <a:gd name="connsiteY9" fmla="*/ 202167 h 230407"/>
                  <a:gd name="connsiteX10" fmla="*/ 134367 w 195276"/>
                  <a:gd name="connsiteY10" fmla="*/ 202167 h 230407"/>
                  <a:gd name="connsiteX11" fmla="*/ 134367 w 195276"/>
                  <a:gd name="connsiteY11" fmla="*/ 223883 h 230407"/>
                  <a:gd name="connsiteX12" fmla="*/ 195276 w 195276"/>
                  <a:gd name="connsiteY12" fmla="*/ 223883 h 230407"/>
                  <a:gd name="connsiteX13" fmla="*/ 195276 w 195276"/>
                  <a:gd name="connsiteY13" fmla="*/ 86250 h 230407"/>
                  <a:gd name="connsiteX14" fmla="*/ 91415 w 195276"/>
                  <a:gd name="connsiteY14" fmla="*/ 0 h 230407"/>
                  <a:gd name="connsiteX15" fmla="*/ 132633 w 195276"/>
                  <a:gd name="connsiteY15" fmla="*/ 137531 h 230407"/>
                  <a:gd name="connsiteX16" fmla="*/ 94271 w 195276"/>
                  <a:gd name="connsiteY16" fmla="*/ 185651 h 230407"/>
                  <a:gd name="connsiteX17" fmla="*/ 62541 w 195276"/>
                  <a:gd name="connsiteY17" fmla="*/ 156290 h 230407"/>
                  <a:gd name="connsiteX18" fmla="*/ 107943 w 195276"/>
                  <a:gd name="connsiteY18" fmla="*/ 124379 h 230407"/>
                  <a:gd name="connsiteX19" fmla="*/ 132633 w 195276"/>
                  <a:gd name="connsiteY19" fmla="*/ 124379 h 230407"/>
                  <a:gd name="connsiteX20" fmla="*/ 132633 w 195276"/>
                  <a:gd name="connsiteY20" fmla="*/ 137531 h 230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95276" h="230407">
                    <a:moveTo>
                      <a:pt x="91415" y="0"/>
                    </a:moveTo>
                    <a:cubicBezTo>
                      <a:pt x="33668" y="0"/>
                      <a:pt x="11937" y="30993"/>
                      <a:pt x="5917" y="38639"/>
                    </a:cubicBezTo>
                    <a:lnTo>
                      <a:pt x="42238" y="66370"/>
                    </a:lnTo>
                    <a:cubicBezTo>
                      <a:pt x="48054" y="58417"/>
                      <a:pt x="62133" y="44654"/>
                      <a:pt x="87027" y="44654"/>
                    </a:cubicBezTo>
                    <a:cubicBezTo>
                      <a:pt x="115084" y="44654"/>
                      <a:pt x="132633" y="58214"/>
                      <a:pt x="132633" y="81662"/>
                    </a:cubicBezTo>
                    <a:lnTo>
                      <a:pt x="132633" y="86454"/>
                    </a:lnTo>
                    <a:cubicBezTo>
                      <a:pt x="132633" y="86454"/>
                      <a:pt x="107943" y="86454"/>
                      <a:pt x="104984" y="86454"/>
                    </a:cubicBezTo>
                    <a:cubicBezTo>
                      <a:pt x="41422" y="86454"/>
                      <a:pt x="0" y="109902"/>
                      <a:pt x="0" y="159858"/>
                    </a:cubicBezTo>
                    <a:cubicBezTo>
                      <a:pt x="0" y="202371"/>
                      <a:pt x="30403" y="230408"/>
                      <a:pt x="71213" y="230408"/>
                    </a:cubicBezTo>
                    <a:cubicBezTo>
                      <a:pt x="115186" y="230408"/>
                      <a:pt x="130286" y="206551"/>
                      <a:pt x="133551" y="202167"/>
                    </a:cubicBezTo>
                    <a:lnTo>
                      <a:pt x="134367" y="202167"/>
                    </a:lnTo>
                    <a:cubicBezTo>
                      <a:pt x="134367" y="211241"/>
                      <a:pt x="134367" y="223883"/>
                      <a:pt x="134367" y="223883"/>
                    </a:cubicBezTo>
                    <a:lnTo>
                      <a:pt x="195276" y="223883"/>
                    </a:lnTo>
                    <a:lnTo>
                      <a:pt x="195276" y="86250"/>
                    </a:lnTo>
                    <a:cubicBezTo>
                      <a:pt x="195276" y="24060"/>
                      <a:pt x="145488" y="0"/>
                      <a:pt x="91415" y="0"/>
                    </a:cubicBezTo>
                    <a:close/>
                    <a:moveTo>
                      <a:pt x="132633" y="137531"/>
                    </a:moveTo>
                    <a:cubicBezTo>
                      <a:pt x="132531" y="163120"/>
                      <a:pt x="121410" y="185651"/>
                      <a:pt x="94271" y="185651"/>
                    </a:cubicBezTo>
                    <a:cubicBezTo>
                      <a:pt x="76111" y="185651"/>
                      <a:pt x="62541" y="174539"/>
                      <a:pt x="62541" y="156290"/>
                    </a:cubicBezTo>
                    <a:cubicBezTo>
                      <a:pt x="62541" y="138041"/>
                      <a:pt x="75090" y="124379"/>
                      <a:pt x="107943" y="124379"/>
                    </a:cubicBezTo>
                    <a:cubicBezTo>
                      <a:pt x="109575" y="124379"/>
                      <a:pt x="132633" y="124379"/>
                      <a:pt x="132633" y="124379"/>
                    </a:cubicBezTo>
                    <a:cubicBezTo>
                      <a:pt x="132633" y="124379"/>
                      <a:pt x="132633" y="137225"/>
                      <a:pt x="132633" y="13753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xmlns="" id="{8E59F094-C524-0049-BCC5-9FB441658D8C}"/>
                  </a:ext>
                </a:extLst>
              </p:cNvPr>
              <p:cNvSpPr/>
              <p:nvPr/>
            </p:nvSpPr>
            <p:spPr>
              <a:xfrm>
                <a:off x="7094176" y="3243118"/>
                <a:ext cx="118991" cy="402129"/>
              </a:xfrm>
              <a:custGeom>
                <a:avLst/>
                <a:gdLst>
                  <a:gd name="connsiteX0" fmla="*/ 0 w 64377"/>
                  <a:gd name="connsiteY0" fmla="*/ 0 h 217561"/>
                  <a:gd name="connsiteX1" fmla="*/ 64378 w 64377"/>
                  <a:gd name="connsiteY1" fmla="*/ 0 h 217561"/>
                  <a:gd name="connsiteX2" fmla="*/ 64378 w 64377"/>
                  <a:gd name="connsiteY2" fmla="*/ 217562 h 217561"/>
                  <a:gd name="connsiteX3" fmla="*/ 0 w 64377"/>
                  <a:gd name="connsiteY3" fmla="*/ 217562 h 217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4377" h="217561">
                    <a:moveTo>
                      <a:pt x="0" y="0"/>
                    </a:moveTo>
                    <a:lnTo>
                      <a:pt x="64378" y="0"/>
                    </a:lnTo>
                    <a:lnTo>
                      <a:pt x="64378" y="217562"/>
                    </a:lnTo>
                    <a:lnTo>
                      <a:pt x="0" y="217562"/>
                    </a:ln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xmlns="" id="{AE69FB2B-63C6-BC49-A79E-A96D4EADCB70}"/>
                  </a:ext>
                </a:extLst>
              </p:cNvPr>
              <p:cNvSpPr/>
              <p:nvPr/>
            </p:nvSpPr>
            <p:spPr>
              <a:xfrm>
                <a:off x="7088707" y="3057128"/>
                <a:ext cx="129741" cy="129645"/>
              </a:xfrm>
              <a:custGeom>
                <a:avLst/>
                <a:gdLst>
                  <a:gd name="connsiteX0" fmla="*/ 70194 w 70193"/>
                  <a:gd name="connsiteY0" fmla="*/ 35071 h 70141"/>
                  <a:gd name="connsiteX1" fmla="*/ 35097 w 70193"/>
                  <a:gd name="connsiteY1" fmla="*/ 70142 h 70141"/>
                  <a:gd name="connsiteX2" fmla="*/ 0 w 70193"/>
                  <a:gd name="connsiteY2" fmla="*/ 35071 h 70141"/>
                  <a:gd name="connsiteX3" fmla="*/ 35097 w 70193"/>
                  <a:gd name="connsiteY3" fmla="*/ 0 h 70141"/>
                  <a:gd name="connsiteX4" fmla="*/ 70194 w 70193"/>
                  <a:gd name="connsiteY4" fmla="*/ 35071 h 70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193" h="70141">
                    <a:moveTo>
                      <a:pt x="70194" y="35071"/>
                    </a:moveTo>
                    <a:cubicBezTo>
                      <a:pt x="70194" y="54440"/>
                      <a:pt x="54480" y="70142"/>
                      <a:pt x="35097" y="70142"/>
                    </a:cubicBezTo>
                    <a:cubicBezTo>
                      <a:pt x="15714" y="70142"/>
                      <a:pt x="0" y="54440"/>
                      <a:pt x="0" y="35071"/>
                    </a:cubicBezTo>
                    <a:cubicBezTo>
                      <a:pt x="0" y="15702"/>
                      <a:pt x="15714" y="0"/>
                      <a:pt x="35097" y="0"/>
                    </a:cubicBezTo>
                    <a:cubicBezTo>
                      <a:pt x="54480" y="0"/>
                      <a:pt x="70194" y="15702"/>
                      <a:pt x="70194" y="3507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xmlns="" id="{97121916-EE4B-2140-8B0B-E08B32182639}"/>
                  </a:ext>
                </a:extLst>
              </p:cNvPr>
              <p:cNvSpPr/>
              <p:nvPr/>
            </p:nvSpPr>
            <p:spPr>
              <a:xfrm>
                <a:off x="7740246" y="3243118"/>
                <a:ext cx="118991" cy="402129"/>
              </a:xfrm>
              <a:custGeom>
                <a:avLst/>
                <a:gdLst>
                  <a:gd name="connsiteX0" fmla="*/ 0 w 64377"/>
                  <a:gd name="connsiteY0" fmla="*/ 0 h 217561"/>
                  <a:gd name="connsiteX1" fmla="*/ 64378 w 64377"/>
                  <a:gd name="connsiteY1" fmla="*/ 0 h 217561"/>
                  <a:gd name="connsiteX2" fmla="*/ 64378 w 64377"/>
                  <a:gd name="connsiteY2" fmla="*/ 217562 h 217561"/>
                  <a:gd name="connsiteX3" fmla="*/ 0 w 64377"/>
                  <a:gd name="connsiteY3" fmla="*/ 217562 h 217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4377" h="217561">
                    <a:moveTo>
                      <a:pt x="0" y="0"/>
                    </a:moveTo>
                    <a:lnTo>
                      <a:pt x="64378" y="0"/>
                    </a:lnTo>
                    <a:lnTo>
                      <a:pt x="64378" y="217562"/>
                    </a:lnTo>
                    <a:lnTo>
                      <a:pt x="0" y="217562"/>
                    </a:ln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xmlns="" id="{3D7CF0DF-96C4-484B-B087-34D04ADBBE4C}"/>
                  </a:ext>
                </a:extLst>
              </p:cNvPr>
              <p:cNvSpPr/>
              <p:nvPr/>
            </p:nvSpPr>
            <p:spPr>
              <a:xfrm>
                <a:off x="7734777" y="3057128"/>
                <a:ext cx="129741" cy="129645"/>
              </a:xfrm>
              <a:custGeom>
                <a:avLst/>
                <a:gdLst>
                  <a:gd name="connsiteX0" fmla="*/ 70193 w 70193"/>
                  <a:gd name="connsiteY0" fmla="*/ 35071 h 70141"/>
                  <a:gd name="connsiteX1" fmla="*/ 35097 w 70193"/>
                  <a:gd name="connsiteY1" fmla="*/ 70142 h 70141"/>
                  <a:gd name="connsiteX2" fmla="*/ 0 w 70193"/>
                  <a:gd name="connsiteY2" fmla="*/ 35071 h 70141"/>
                  <a:gd name="connsiteX3" fmla="*/ 35097 w 70193"/>
                  <a:gd name="connsiteY3" fmla="*/ 0 h 70141"/>
                  <a:gd name="connsiteX4" fmla="*/ 70193 w 70193"/>
                  <a:gd name="connsiteY4" fmla="*/ 35071 h 70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193" h="70141">
                    <a:moveTo>
                      <a:pt x="70193" y="35071"/>
                    </a:moveTo>
                    <a:cubicBezTo>
                      <a:pt x="70193" y="54440"/>
                      <a:pt x="54480" y="70142"/>
                      <a:pt x="35097" y="70142"/>
                    </a:cubicBezTo>
                    <a:cubicBezTo>
                      <a:pt x="15713" y="70142"/>
                      <a:pt x="0" y="54440"/>
                      <a:pt x="0" y="35071"/>
                    </a:cubicBezTo>
                    <a:cubicBezTo>
                      <a:pt x="0" y="15702"/>
                      <a:pt x="15713" y="0"/>
                      <a:pt x="35097" y="0"/>
                    </a:cubicBezTo>
                    <a:cubicBezTo>
                      <a:pt x="54480" y="0"/>
                      <a:pt x="70193" y="15702"/>
                      <a:pt x="70193" y="3507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xmlns="" id="{B3FFB6D2-6076-0348-AC82-2793349351D9}"/>
                </a:ext>
              </a:extLst>
            </p:cNvPr>
            <p:cNvGrpSpPr/>
            <p:nvPr/>
          </p:nvGrpSpPr>
          <p:grpSpPr>
            <a:xfrm>
              <a:off x="7662373" y="2131511"/>
              <a:ext cx="1218017" cy="651426"/>
              <a:chOff x="7662373" y="2131511"/>
              <a:chExt cx="1218017" cy="651426"/>
            </a:xfrm>
          </p:grpSpPr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xmlns="" id="{00B4EADA-1765-4146-8F41-2EFEB7F0441B}"/>
                  </a:ext>
                </a:extLst>
              </p:cNvPr>
              <p:cNvSpPr/>
              <p:nvPr/>
            </p:nvSpPr>
            <p:spPr>
              <a:xfrm>
                <a:off x="8438751" y="2131511"/>
                <a:ext cx="284365" cy="284156"/>
              </a:xfrm>
              <a:custGeom>
                <a:avLst/>
                <a:gdLst>
                  <a:gd name="connsiteX0" fmla="*/ 35703 w 153848"/>
                  <a:gd name="connsiteY0" fmla="*/ 0 h 153735"/>
                  <a:gd name="connsiteX1" fmla="*/ 118242 w 153848"/>
                  <a:gd name="connsiteY1" fmla="*/ 0 h 153735"/>
                  <a:gd name="connsiteX2" fmla="*/ 153848 w 153848"/>
                  <a:gd name="connsiteY2" fmla="*/ 35581 h 153735"/>
                  <a:gd name="connsiteX3" fmla="*/ 153848 w 153848"/>
                  <a:gd name="connsiteY3" fmla="*/ 118058 h 153735"/>
                  <a:gd name="connsiteX4" fmla="*/ 93041 w 153848"/>
                  <a:gd name="connsiteY4" fmla="*/ 143240 h 153735"/>
                  <a:gd name="connsiteX5" fmla="*/ 10503 w 153848"/>
                  <a:gd name="connsiteY5" fmla="*/ 60762 h 153735"/>
                  <a:gd name="connsiteX6" fmla="*/ 35703 w 153848"/>
                  <a:gd name="connsiteY6" fmla="*/ 0 h 153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3848" h="153735">
                    <a:moveTo>
                      <a:pt x="35703" y="0"/>
                    </a:moveTo>
                    <a:lnTo>
                      <a:pt x="118242" y="0"/>
                    </a:lnTo>
                    <a:cubicBezTo>
                      <a:pt x="137932" y="0"/>
                      <a:pt x="153848" y="15904"/>
                      <a:pt x="153848" y="35581"/>
                    </a:cubicBezTo>
                    <a:lnTo>
                      <a:pt x="153848" y="118058"/>
                    </a:lnTo>
                    <a:cubicBezTo>
                      <a:pt x="153848" y="149765"/>
                      <a:pt x="115487" y="165669"/>
                      <a:pt x="93041" y="143240"/>
                    </a:cubicBezTo>
                    <a:lnTo>
                      <a:pt x="10503" y="60762"/>
                    </a:lnTo>
                    <a:cubicBezTo>
                      <a:pt x="-11943" y="38333"/>
                      <a:pt x="3973" y="0"/>
                      <a:pt x="35703" y="0"/>
                    </a:cubicBezTo>
                    <a:close/>
                  </a:path>
                </a:pathLst>
              </a:custGeom>
              <a:solidFill>
                <a:srgbClr val="5DA7FB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 57">
                <a:extLst>
                  <a:ext uri="{FF2B5EF4-FFF2-40B4-BE49-F238E27FC236}">
                    <a16:creationId xmlns:a16="http://schemas.microsoft.com/office/drawing/2014/main" xmlns="" id="{CA14AC3E-095F-DA40-97EB-BA00DC1303E5}"/>
                  </a:ext>
                </a:extLst>
              </p:cNvPr>
              <p:cNvSpPr/>
              <p:nvPr/>
            </p:nvSpPr>
            <p:spPr>
              <a:xfrm>
                <a:off x="7662373" y="2131700"/>
                <a:ext cx="651715" cy="651237"/>
              </a:xfrm>
              <a:custGeom>
                <a:avLst/>
                <a:gdLst>
                  <a:gd name="connsiteX0" fmla="*/ 275769 w 352593"/>
                  <a:gd name="connsiteY0" fmla="*/ 198497 h 352334"/>
                  <a:gd name="connsiteX1" fmla="*/ 216798 w 352593"/>
                  <a:gd name="connsiteY1" fmla="*/ 198497 h 352334"/>
                  <a:gd name="connsiteX2" fmla="*/ 216798 w 352593"/>
                  <a:gd name="connsiteY2" fmla="*/ 198497 h 352334"/>
                  <a:gd name="connsiteX3" fmla="*/ 153849 w 352593"/>
                  <a:gd name="connsiteY3" fmla="*/ 135594 h 352334"/>
                  <a:gd name="connsiteX4" fmla="*/ 153849 w 352593"/>
                  <a:gd name="connsiteY4" fmla="*/ 135594 h 352334"/>
                  <a:gd name="connsiteX5" fmla="*/ 153849 w 352593"/>
                  <a:gd name="connsiteY5" fmla="*/ 135288 h 352334"/>
                  <a:gd name="connsiteX6" fmla="*/ 153849 w 352593"/>
                  <a:gd name="connsiteY6" fmla="*/ 135288 h 352334"/>
                  <a:gd name="connsiteX7" fmla="*/ 153849 w 352593"/>
                  <a:gd name="connsiteY7" fmla="*/ 135288 h 352334"/>
                  <a:gd name="connsiteX8" fmla="*/ 153849 w 352593"/>
                  <a:gd name="connsiteY8" fmla="*/ 76769 h 352334"/>
                  <a:gd name="connsiteX9" fmla="*/ 153849 w 352593"/>
                  <a:gd name="connsiteY9" fmla="*/ 35581 h 352334"/>
                  <a:gd name="connsiteX10" fmla="*/ 118242 w 352593"/>
                  <a:gd name="connsiteY10" fmla="*/ 0 h 352334"/>
                  <a:gd name="connsiteX11" fmla="*/ 35703 w 352593"/>
                  <a:gd name="connsiteY11" fmla="*/ 0 h 352334"/>
                  <a:gd name="connsiteX12" fmla="*/ 10503 w 352593"/>
                  <a:gd name="connsiteY12" fmla="*/ 60762 h 352334"/>
                  <a:gd name="connsiteX13" fmla="*/ 42029 w 352593"/>
                  <a:gd name="connsiteY13" fmla="*/ 92265 h 352334"/>
                  <a:gd name="connsiteX14" fmla="*/ 84879 w 352593"/>
                  <a:gd name="connsiteY14" fmla="*/ 135084 h 352334"/>
                  <a:gd name="connsiteX15" fmla="*/ 85593 w 352593"/>
                  <a:gd name="connsiteY15" fmla="*/ 135798 h 352334"/>
                  <a:gd name="connsiteX16" fmla="*/ 93041 w 352593"/>
                  <a:gd name="connsiteY16" fmla="*/ 143240 h 352334"/>
                  <a:gd name="connsiteX17" fmla="*/ 209350 w 352593"/>
                  <a:gd name="connsiteY17" fmla="*/ 259463 h 352334"/>
                  <a:gd name="connsiteX18" fmla="*/ 219247 w 352593"/>
                  <a:gd name="connsiteY18" fmla="*/ 269353 h 352334"/>
                  <a:gd name="connsiteX19" fmla="*/ 222410 w 352593"/>
                  <a:gd name="connsiteY19" fmla="*/ 272513 h 352334"/>
                  <a:gd name="connsiteX20" fmla="*/ 265260 w 352593"/>
                  <a:gd name="connsiteY20" fmla="*/ 315332 h 352334"/>
                  <a:gd name="connsiteX21" fmla="*/ 291787 w 352593"/>
                  <a:gd name="connsiteY21" fmla="*/ 341839 h 352334"/>
                  <a:gd name="connsiteX22" fmla="*/ 352594 w 352593"/>
                  <a:gd name="connsiteY22" fmla="*/ 316657 h 352334"/>
                  <a:gd name="connsiteX23" fmla="*/ 352594 w 352593"/>
                  <a:gd name="connsiteY23" fmla="*/ 234180 h 352334"/>
                  <a:gd name="connsiteX24" fmla="*/ 316987 w 352593"/>
                  <a:gd name="connsiteY24" fmla="*/ 198599 h 352334"/>
                  <a:gd name="connsiteX25" fmla="*/ 275769 w 352593"/>
                  <a:gd name="connsiteY25" fmla="*/ 198599 h 352334"/>
                  <a:gd name="connsiteX26" fmla="*/ 275769 w 352593"/>
                  <a:gd name="connsiteY26" fmla="*/ 198497 h 352334"/>
                  <a:gd name="connsiteX27" fmla="*/ 275769 w 352593"/>
                  <a:gd name="connsiteY27" fmla="*/ 198497 h 352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52593" h="352334">
                    <a:moveTo>
                      <a:pt x="275769" y="198497"/>
                    </a:moveTo>
                    <a:lnTo>
                      <a:pt x="216798" y="198497"/>
                    </a:lnTo>
                    <a:lnTo>
                      <a:pt x="216798" y="198497"/>
                    </a:lnTo>
                    <a:cubicBezTo>
                      <a:pt x="182110" y="198293"/>
                      <a:pt x="154053" y="170257"/>
                      <a:pt x="153849" y="135594"/>
                    </a:cubicBezTo>
                    <a:lnTo>
                      <a:pt x="153849" y="135594"/>
                    </a:lnTo>
                    <a:lnTo>
                      <a:pt x="153849" y="135288"/>
                    </a:lnTo>
                    <a:lnTo>
                      <a:pt x="153849" y="135288"/>
                    </a:lnTo>
                    <a:lnTo>
                      <a:pt x="153849" y="135288"/>
                    </a:lnTo>
                    <a:lnTo>
                      <a:pt x="153849" y="76769"/>
                    </a:lnTo>
                    <a:lnTo>
                      <a:pt x="153849" y="35581"/>
                    </a:lnTo>
                    <a:cubicBezTo>
                      <a:pt x="153849" y="15904"/>
                      <a:pt x="137932" y="0"/>
                      <a:pt x="118242" y="0"/>
                    </a:cubicBezTo>
                    <a:lnTo>
                      <a:pt x="35703" y="0"/>
                    </a:lnTo>
                    <a:cubicBezTo>
                      <a:pt x="3973" y="0"/>
                      <a:pt x="-11943" y="38333"/>
                      <a:pt x="10503" y="60762"/>
                    </a:cubicBezTo>
                    <a:lnTo>
                      <a:pt x="42029" y="92265"/>
                    </a:lnTo>
                    <a:lnTo>
                      <a:pt x="84879" y="135084"/>
                    </a:lnTo>
                    <a:lnTo>
                      <a:pt x="85593" y="135798"/>
                    </a:lnTo>
                    <a:lnTo>
                      <a:pt x="93041" y="143240"/>
                    </a:lnTo>
                    <a:lnTo>
                      <a:pt x="209350" y="259463"/>
                    </a:lnTo>
                    <a:lnTo>
                      <a:pt x="219247" y="269353"/>
                    </a:lnTo>
                    <a:lnTo>
                      <a:pt x="222410" y="272513"/>
                    </a:lnTo>
                    <a:lnTo>
                      <a:pt x="265260" y="315332"/>
                    </a:lnTo>
                    <a:lnTo>
                      <a:pt x="291787" y="341839"/>
                    </a:lnTo>
                    <a:cubicBezTo>
                      <a:pt x="314232" y="364268"/>
                      <a:pt x="352594" y="348364"/>
                      <a:pt x="352594" y="316657"/>
                    </a:cubicBezTo>
                    <a:lnTo>
                      <a:pt x="352594" y="234180"/>
                    </a:lnTo>
                    <a:cubicBezTo>
                      <a:pt x="352594" y="214503"/>
                      <a:pt x="336678" y="198599"/>
                      <a:pt x="316987" y="198599"/>
                    </a:cubicBezTo>
                    <a:lnTo>
                      <a:pt x="275769" y="198599"/>
                    </a:lnTo>
                    <a:lnTo>
                      <a:pt x="275769" y="198497"/>
                    </a:lnTo>
                    <a:lnTo>
                      <a:pt x="275769" y="198497"/>
                    </a:lnTo>
                    <a:close/>
                  </a:path>
                </a:pathLst>
              </a:custGeom>
              <a:solidFill>
                <a:srgbClr val="FC1859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xmlns="" id="{475DF608-3B68-6F4A-BB97-A62DFBAD42D5}"/>
                  </a:ext>
                </a:extLst>
              </p:cNvPr>
              <p:cNvSpPr/>
              <p:nvPr/>
            </p:nvSpPr>
            <p:spPr>
              <a:xfrm>
                <a:off x="8071400" y="2131700"/>
                <a:ext cx="651715" cy="651237"/>
              </a:xfrm>
              <a:custGeom>
                <a:avLst/>
                <a:gdLst>
                  <a:gd name="connsiteX0" fmla="*/ 275769 w 352593"/>
                  <a:gd name="connsiteY0" fmla="*/ 198497 h 352334"/>
                  <a:gd name="connsiteX1" fmla="*/ 216798 w 352593"/>
                  <a:gd name="connsiteY1" fmla="*/ 198497 h 352334"/>
                  <a:gd name="connsiteX2" fmla="*/ 216798 w 352593"/>
                  <a:gd name="connsiteY2" fmla="*/ 198497 h 352334"/>
                  <a:gd name="connsiteX3" fmla="*/ 153848 w 352593"/>
                  <a:gd name="connsiteY3" fmla="*/ 135594 h 352334"/>
                  <a:gd name="connsiteX4" fmla="*/ 153848 w 352593"/>
                  <a:gd name="connsiteY4" fmla="*/ 135594 h 352334"/>
                  <a:gd name="connsiteX5" fmla="*/ 153848 w 352593"/>
                  <a:gd name="connsiteY5" fmla="*/ 135288 h 352334"/>
                  <a:gd name="connsiteX6" fmla="*/ 153848 w 352593"/>
                  <a:gd name="connsiteY6" fmla="*/ 135288 h 352334"/>
                  <a:gd name="connsiteX7" fmla="*/ 153848 w 352593"/>
                  <a:gd name="connsiteY7" fmla="*/ 135288 h 352334"/>
                  <a:gd name="connsiteX8" fmla="*/ 153848 w 352593"/>
                  <a:gd name="connsiteY8" fmla="*/ 76769 h 352334"/>
                  <a:gd name="connsiteX9" fmla="*/ 153848 w 352593"/>
                  <a:gd name="connsiteY9" fmla="*/ 35581 h 352334"/>
                  <a:gd name="connsiteX10" fmla="*/ 118242 w 352593"/>
                  <a:gd name="connsiteY10" fmla="*/ 0 h 352334"/>
                  <a:gd name="connsiteX11" fmla="*/ 35703 w 352593"/>
                  <a:gd name="connsiteY11" fmla="*/ 0 h 352334"/>
                  <a:gd name="connsiteX12" fmla="*/ 10503 w 352593"/>
                  <a:gd name="connsiteY12" fmla="*/ 60762 h 352334"/>
                  <a:gd name="connsiteX13" fmla="*/ 42029 w 352593"/>
                  <a:gd name="connsiteY13" fmla="*/ 92265 h 352334"/>
                  <a:gd name="connsiteX14" fmla="*/ 84880 w 352593"/>
                  <a:gd name="connsiteY14" fmla="*/ 135084 h 352334"/>
                  <a:gd name="connsiteX15" fmla="*/ 85594 w 352593"/>
                  <a:gd name="connsiteY15" fmla="*/ 135798 h 352334"/>
                  <a:gd name="connsiteX16" fmla="*/ 93042 w 352593"/>
                  <a:gd name="connsiteY16" fmla="*/ 143240 h 352334"/>
                  <a:gd name="connsiteX17" fmla="*/ 209350 w 352593"/>
                  <a:gd name="connsiteY17" fmla="*/ 259463 h 352334"/>
                  <a:gd name="connsiteX18" fmla="*/ 219247 w 352593"/>
                  <a:gd name="connsiteY18" fmla="*/ 269353 h 352334"/>
                  <a:gd name="connsiteX19" fmla="*/ 222409 w 352593"/>
                  <a:gd name="connsiteY19" fmla="*/ 272513 h 352334"/>
                  <a:gd name="connsiteX20" fmla="*/ 265260 w 352593"/>
                  <a:gd name="connsiteY20" fmla="*/ 315332 h 352334"/>
                  <a:gd name="connsiteX21" fmla="*/ 291787 w 352593"/>
                  <a:gd name="connsiteY21" fmla="*/ 341839 h 352334"/>
                  <a:gd name="connsiteX22" fmla="*/ 352594 w 352593"/>
                  <a:gd name="connsiteY22" fmla="*/ 316657 h 352334"/>
                  <a:gd name="connsiteX23" fmla="*/ 352594 w 352593"/>
                  <a:gd name="connsiteY23" fmla="*/ 234180 h 352334"/>
                  <a:gd name="connsiteX24" fmla="*/ 316987 w 352593"/>
                  <a:gd name="connsiteY24" fmla="*/ 198599 h 352334"/>
                  <a:gd name="connsiteX25" fmla="*/ 275769 w 352593"/>
                  <a:gd name="connsiteY25" fmla="*/ 198599 h 352334"/>
                  <a:gd name="connsiteX26" fmla="*/ 275769 w 352593"/>
                  <a:gd name="connsiteY26" fmla="*/ 198497 h 352334"/>
                  <a:gd name="connsiteX27" fmla="*/ 275769 w 352593"/>
                  <a:gd name="connsiteY27" fmla="*/ 198497 h 352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52593" h="352334">
                    <a:moveTo>
                      <a:pt x="275769" y="198497"/>
                    </a:moveTo>
                    <a:lnTo>
                      <a:pt x="216798" y="198497"/>
                    </a:lnTo>
                    <a:lnTo>
                      <a:pt x="216798" y="198497"/>
                    </a:lnTo>
                    <a:cubicBezTo>
                      <a:pt x="182109" y="198293"/>
                      <a:pt x="154052" y="170257"/>
                      <a:pt x="153848" y="135594"/>
                    </a:cubicBezTo>
                    <a:lnTo>
                      <a:pt x="153848" y="135594"/>
                    </a:lnTo>
                    <a:lnTo>
                      <a:pt x="153848" y="135288"/>
                    </a:lnTo>
                    <a:lnTo>
                      <a:pt x="153848" y="135288"/>
                    </a:lnTo>
                    <a:lnTo>
                      <a:pt x="153848" y="135288"/>
                    </a:lnTo>
                    <a:lnTo>
                      <a:pt x="153848" y="76769"/>
                    </a:lnTo>
                    <a:lnTo>
                      <a:pt x="153848" y="35581"/>
                    </a:lnTo>
                    <a:cubicBezTo>
                      <a:pt x="153848" y="15904"/>
                      <a:pt x="137933" y="0"/>
                      <a:pt x="118242" y="0"/>
                    </a:cubicBezTo>
                    <a:lnTo>
                      <a:pt x="35703" y="0"/>
                    </a:lnTo>
                    <a:cubicBezTo>
                      <a:pt x="3973" y="0"/>
                      <a:pt x="-11943" y="38333"/>
                      <a:pt x="10503" y="60762"/>
                    </a:cubicBezTo>
                    <a:lnTo>
                      <a:pt x="42029" y="92265"/>
                    </a:lnTo>
                    <a:lnTo>
                      <a:pt x="84880" y="135084"/>
                    </a:lnTo>
                    <a:lnTo>
                      <a:pt x="85594" y="135798"/>
                    </a:lnTo>
                    <a:lnTo>
                      <a:pt x="93042" y="143240"/>
                    </a:lnTo>
                    <a:lnTo>
                      <a:pt x="209350" y="259463"/>
                    </a:lnTo>
                    <a:lnTo>
                      <a:pt x="219247" y="269353"/>
                    </a:lnTo>
                    <a:lnTo>
                      <a:pt x="222409" y="272513"/>
                    </a:lnTo>
                    <a:lnTo>
                      <a:pt x="265260" y="315332"/>
                    </a:lnTo>
                    <a:lnTo>
                      <a:pt x="291787" y="341839"/>
                    </a:lnTo>
                    <a:cubicBezTo>
                      <a:pt x="314232" y="364268"/>
                      <a:pt x="352594" y="348364"/>
                      <a:pt x="352594" y="316657"/>
                    </a:cubicBezTo>
                    <a:lnTo>
                      <a:pt x="352594" y="234180"/>
                    </a:lnTo>
                    <a:cubicBezTo>
                      <a:pt x="352594" y="214503"/>
                      <a:pt x="336678" y="198599"/>
                      <a:pt x="316987" y="198599"/>
                    </a:cubicBezTo>
                    <a:lnTo>
                      <a:pt x="275769" y="198599"/>
                    </a:lnTo>
                    <a:lnTo>
                      <a:pt x="275769" y="198497"/>
                    </a:lnTo>
                    <a:lnTo>
                      <a:pt x="275769" y="198497"/>
                    </a:lnTo>
                    <a:close/>
                  </a:path>
                </a:pathLst>
              </a:custGeom>
              <a:solidFill>
                <a:srgbClr val="995DFF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 55">
                <a:extLst>
                  <a:ext uri="{FF2B5EF4-FFF2-40B4-BE49-F238E27FC236}">
                    <a16:creationId xmlns:a16="http://schemas.microsoft.com/office/drawing/2014/main" xmlns="" id="{9109DA8A-52B7-0F47-8EC2-8F706E5F4D52}"/>
                  </a:ext>
                </a:extLst>
              </p:cNvPr>
              <p:cNvSpPr/>
              <p:nvPr/>
            </p:nvSpPr>
            <p:spPr>
              <a:xfrm>
                <a:off x="8785159" y="2737722"/>
                <a:ext cx="95231" cy="45037"/>
              </a:xfrm>
              <a:custGeom>
                <a:avLst/>
                <a:gdLst>
                  <a:gd name="connsiteX0" fmla="*/ 19589 w 51522"/>
                  <a:gd name="connsiteY0" fmla="*/ 3874 h 24366"/>
                  <a:gd name="connsiteX1" fmla="*/ 12141 w 51522"/>
                  <a:gd name="connsiteY1" fmla="*/ 3874 h 24366"/>
                  <a:gd name="connsiteX2" fmla="*/ 12141 w 51522"/>
                  <a:gd name="connsiteY2" fmla="*/ 24366 h 24366"/>
                  <a:gd name="connsiteX3" fmla="*/ 7448 w 51522"/>
                  <a:gd name="connsiteY3" fmla="*/ 24366 h 24366"/>
                  <a:gd name="connsiteX4" fmla="*/ 7448 w 51522"/>
                  <a:gd name="connsiteY4" fmla="*/ 3874 h 24366"/>
                  <a:gd name="connsiteX5" fmla="*/ 0 w 51522"/>
                  <a:gd name="connsiteY5" fmla="*/ 3874 h 24366"/>
                  <a:gd name="connsiteX6" fmla="*/ 0 w 51522"/>
                  <a:gd name="connsiteY6" fmla="*/ 0 h 24366"/>
                  <a:gd name="connsiteX7" fmla="*/ 19589 w 51522"/>
                  <a:gd name="connsiteY7" fmla="*/ 0 h 24366"/>
                  <a:gd name="connsiteX8" fmla="*/ 19589 w 51522"/>
                  <a:gd name="connsiteY8" fmla="*/ 3874 h 24366"/>
                  <a:gd name="connsiteX9" fmla="*/ 19589 w 51522"/>
                  <a:gd name="connsiteY9" fmla="*/ 3874 h 24366"/>
                  <a:gd name="connsiteX10" fmla="*/ 38055 w 51522"/>
                  <a:gd name="connsiteY10" fmla="*/ 17230 h 24366"/>
                  <a:gd name="connsiteX11" fmla="*/ 44687 w 51522"/>
                  <a:gd name="connsiteY11" fmla="*/ 0 h 24366"/>
                  <a:gd name="connsiteX12" fmla="*/ 51523 w 51522"/>
                  <a:gd name="connsiteY12" fmla="*/ 0 h 24366"/>
                  <a:gd name="connsiteX13" fmla="*/ 51523 w 51522"/>
                  <a:gd name="connsiteY13" fmla="*/ 24264 h 24366"/>
                  <a:gd name="connsiteX14" fmla="*/ 47136 w 51522"/>
                  <a:gd name="connsiteY14" fmla="*/ 24264 h 24366"/>
                  <a:gd name="connsiteX15" fmla="*/ 47136 w 51522"/>
                  <a:gd name="connsiteY15" fmla="*/ 5301 h 24366"/>
                  <a:gd name="connsiteX16" fmla="*/ 47034 w 51522"/>
                  <a:gd name="connsiteY16" fmla="*/ 5301 h 24366"/>
                  <a:gd name="connsiteX17" fmla="*/ 39790 w 51522"/>
                  <a:gd name="connsiteY17" fmla="*/ 24264 h 24366"/>
                  <a:gd name="connsiteX18" fmla="*/ 36525 w 51522"/>
                  <a:gd name="connsiteY18" fmla="*/ 24264 h 24366"/>
                  <a:gd name="connsiteX19" fmla="*/ 29281 w 51522"/>
                  <a:gd name="connsiteY19" fmla="*/ 5301 h 24366"/>
                  <a:gd name="connsiteX20" fmla="*/ 29179 w 51522"/>
                  <a:gd name="connsiteY20" fmla="*/ 5301 h 24366"/>
                  <a:gd name="connsiteX21" fmla="*/ 29179 w 51522"/>
                  <a:gd name="connsiteY21" fmla="*/ 24264 h 24366"/>
                  <a:gd name="connsiteX22" fmla="*/ 24792 w 51522"/>
                  <a:gd name="connsiteY22" fmla="*/ 24264 h 24366"/>
                  <a:gd name="connsiteX23" fmla="*/ 24792 w 51522"/>
                  <a:gd name="connsiteY23" fmla="*/ 0 h 24366"/>
                  <a:gd name="connsiteX24" fmla="*/ 31628 w 51522"/>
                  <a:gd name="connsiteY24" fmla="*/ 0 h 24366"/>
                  <a:gd name="connsiteX25" fmla="*/ 38055 w 51522"/>
                  <a:gd name="connsiteY25" fmla="*/ 17230 h 2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51522" h="24366">
                    <a:moveTo>
                      <a:pt x="19589" y="3874"/>
                    </a:moveTo>
                    <a:lnTo>
                      <a:pt x="12141" y="3874"/>
                    </a:lnTo>
                    <a:lnTo>
                      <a:pt x="12141" y="24366"/>
                    </a:lnTo>
                    <a:lnTo>
                      <a:pt x="7448" y="24366"/>
                    </a:lnTo>
                    <a:lnTo>
                      <a:pt x="7448" y="3874"/>
                    </a:lnTo>
                    <a:lnTo>
                      <a:pt x="0" y="3874"/>
                    </a:lnTo>
                    <a:lnTo>
                      <a:pt x="0" y="0"/>
                    </a:lnTo>
                    <a:lnTo>
                      <a:pt x="19589" y="0"/>
                    </a:lnTo>
                    <a:lnTo>
                      <a:pt x="19589" y="3874"/>
                    </a:lnTo>
                    <a:lnTo>
                      <a:pt x="19589" y="3874"/>
                    </a:lnTo>
                    <a:close/>
                    <a:moveTo>
                      <a:pt x="38055" y="17230"/>
                    </a:moveTo>
                    <a:lnTo>
                      <a:pt x="44687" y="0"/>
                    </a:lnTo>
                    <a:lnTo>
                      <a:pt x="51523" y="0"/>
                    </a:lnTo>
                    <a:lnTo>
                      <a:pt x="51523" y="24264"/>
                    </a:lnTo>
                    <a:lnTo>
                      <a:pt x="47136" y="24264"/>
                    </a:lnTo>
                    <a:lnTo>
                      <a:pt x="47136" y="5301"/>
                    </a:lnTo>
                    <a:lnTo>
                      <a:pt x="47034" y="5301"/>
                    </a:lnTo>
                    <a:lnTo>
                      <a:pt x="39790" y="24264"/>
                    </a:lnTo>
                    <a:lnTo>
                      <a:pt x="36525" y="24264"/>
                    </a:lnTo>
                    <a:lnTo>
                      <a:pt x="29281" y="5301"/>
                    </a:lnTo>
                    <a:lnTo>
                      <a:pt x="29179" y="5301"/>
                    </a:lnTo>
                    <a:lnTo>
                      <a:pt x="29179" y="24264"/>
                    </a:lnTo>
                    <a:lnTo>
                      <a:pt x="24792" y="24264"/>
                    </a:lnTo>
                    <a:lnTo>
                      <a:pt x="24792" y="0"/>
                    </a:lnTo>
                    <a:lnTo>
                      <a:pt x="31628" y="0"/>
                    </a:lnTo>
                    <a:lnTo>
                      <a:pt x="38055" y="17230"/>
                    </a:lnTo>
                    <a:close/>
                  </a:path>
                </a:pathLst>
              </a:custGeom>
              <a:solidFill>
                <a:srgbClr val="995DFF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0935056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 Logo Mark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DD71458-FF82-1447-83D1-2C05DCE224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26FF53D5-6A16-2044-8161-DB024E5745FD}"/>
              </a:ext>
            </a:extLst>
          </p:cNvPr>
          <p:cNvGrpSpPr/>
          <p:nvPr userDrawn="1"/>
        </p:nvGrpSpPr>
        <p:grpSpPr>
          <a:xfrm>
            <a:off x="5162172" y="2898388"/>
            <a:ext cx="1987230" cy="1062810"/>
            <a:chOff x="11650478" y="266930"/>
            <a:chExt cx="312036" cy="166883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xmlns="" id="{C83A79F5-8FDD-D848-8A36-515A757DD42E}"/>
                </a:ext>
              </a:extLst>
            </p:cNvPr>
            <p:cNvSpPr/>
            <p:nvPr/>
          </p:nvSpPr>
          <p:spPr>
            <a:xfrm>
              <a:off x="11849373" y="266930"/>
              <a:ext cx="72849" cy="72796"/>
            </a:xfrm>
            <a:custGeom>
              <a:avLst/>
              <a:gdLst>
                <a:gd name="connsiteX0" fmla="*/ 130474 w 562227"/>
                <a:gd name="connsiteY0" fmla="*/ 0 h 561814"/>
                <a:gd name="connsiteX1" fmla="*/ 432106 w 562227"/>
                <a:gd name="connsiteY1" fmla="*/ 0 h 561814"/>
                <a:gd name="connsiteX2" fmla="*/ 562228 w 562227"/>
                <a:gd name="connsiteY2" fmla="*/ 130027 h 561814"/>
                <a:gd name="connsiteX3" fmla="*/ 562228 w 562227"/>
                <a:gd name="connsiteY3" fmla="*/ 431436 h 561814"/>
                <a:gd name="connsiteX4" fmla="*/ 340013 w 562227"/>
                <a:gd name="connsiteY4" fmla="*/ 523461 h 561814"/>
                <a:gd name="connsiteX5" fmla="*/ 38382 w 562227"/>
                <a:gd name="connsiteY5" fmla="*/ 222052 h 561814"/>
                <a:gd name="connsiteX6" fmla="*/ 130474 w 562227"/>
                <a:gd name="connsiteY6" fmla="*/ 0 h 56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2227" h="561814">
                  <a:moveTo>
                    <a:pt x="130474" y="0"/>
                  </a:moveTo>
                  <a:lnTo>
                    <a:pt x="432106" y="0"/>
                  </a:lnTo>
                  <a:cubicBezTo>
                    <a:pt x="504064" y="0"/>
                    <a:pt x="562228" y="58121"/>
                    <a:pt x="562228" y="130027"/>
                  </a:cubicBezTo>
                  <a:lnTo>
                    <a:pt x="562228" y="431436"/>
                  </a:lnTo>
                  <a:cubicBezTo>
                    <a:pt x="562228" y="547305"/>
                    <a:pt x="422038" y="605426"/>
                    <a:pt x="340013" y="523461"/>
                  </a:cubicBezTo>
                  <a:lnTo>
                    <a:pt x="38382" y="222052"/>
                  </a:lnTo>
                  <a:cubicBezTo>
                    <a:pt x="-43644" y="140086"/>
                    <a:pt x="14520" y="0"/>
                    <a:pt x="130474" y="0"/>
                  </a:cubicBezTo>
                  <a:close/>
                </a:path>
              </a:pathLst>
            </a:custGeom>
            <a:solidFill>
              <a:srgbClr val="5DA7FB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xmlns="" id="{9AD72466-79D3-7742-A81D-21CA7B1537EF}"/>
                </a:ext>
              </a:extLst>
            </p:cNvPr>
            <p:cNvSpPr/>
            <p:nvPr/>
          </p:nvSpPr>
          <p:spPr>
            <a:xfrm>
              <a:off x="11650478" y="266978"/>
              <a:ext cx="166958" cy="166835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5 w 1288528"/>
                <a:gd name="connsiteY10" fmla="*/ 0 h 1287580"/>
                <a:gd name="connsiteX11" fmla="*/ 130475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5 w 1288528"/>
                <a:gd name="connsiteY14" fmla="*/ 493655 h 1287580"/>
                <a:gd name="connsiteX15" fmla="*/ 312795 w 1288528"/>
                <a:gd name="connsiteY15" fmla="*/ 496263 h 1287580"/>
                <a:gd name="connsiteX16" fmla="*/ 340013 w 1288528"/>
                <a:gd name="connsiteY16" fmla="*/ 523461 h 1287580"/>
                <a:gd name="connsiteX17" fmla="*/ 765055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4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9 w 1288528"/>
                <a:gd name="connsiteY22" fmla="*/ 1157202 h 1287580"/>
                <a:gd name="connsiteX23" fmla="*/ 1288529 w 1288528"/>
                <a:gd name="connsiteY23" fmla="*/ 855793 h 1287580"/>
                <a:gd name="connsiteX24" fmla="*/ 1158405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4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4" y="0"/>
                    <a:pt x="432105" y="0"/>
                  </a:cubicBezTo>
                  <a:lnTo>
                    <a:pt x="130475" y="0"/>
                  </a:lnTo>
                  <a:cubicBezTo>
                    <a:pt x="14520" y="0"/>
                    <a:pt x="-43643" y="140086"/>
                    <a:pt x="38382" y="222052"/>
                  </a:cubicBezTo>
                  <a:lnTo>
                    <a:pt x="153591" y="337176"/>
                  </a:lnTo>
                  <a:lnTo>
                    <a:pt x="310185" y="493655"/>
                  </a:lnTo>
                  <a:lnTo>
                    <a:pt x="312795" y="496263"/>
                  </a:lnTo>
                  <a:lnTo>
                    <a:pt x="340013" y="523461"/>
                  </a:lnTo>
                  <a:lnTo>
                    <a:pt x="765055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4" y="1152359"/>
                  </a:lnTo>
                  <a:lnTo>
                    <a:pt x="1066313" y="1249227"/>
                  </a:lnTo>
                  <a:cubicBezTo>
                    <a:pt x="1148339" y="1331192"/>
                    <a:pt x="1288529" y="1273071"/>
                    <a:pt x="1288529" y="1157202"/>
                  </a:cubicBezTo>
                  <a:lnTo>
                    <a:pt x="1288529" y="855793"/>
                  </a:lnTo>
                  <a:cubicBezTo>
                    <a:pt x="1288529" y="783887"/>
                    <a:pt x="1230365" y="725766"/>
                    <a:pt x="1158405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solidFill>
              <a:srgbClr val="FC1859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xmlns="" id="{855F36BA-B53A-A740-ABBE-15E51AF9BD64}"/>
                </a:ext>
              </a:extLst>
            </p:cNvPr>
            <p:cNvSpPr/>
            <p:nvPr/>
          </p:nvSpPr>
          <p:spPr>
            <a:xfrm>
              <a:off x="11755264" y="266978"/>
              <a:ext cx="166958" cy="166835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6 w 1288528"/>
                <a:gd name="connsiteY10" fmla="*/ 0 h 1287580"/>
                <a:gd name="connsiteX11" fmla="*/ 130474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6 w 1288528"/>
                <a:gd name="connsiteY14" fmla="*/ 493655 h 1287580"/>
                <a:gd name="connsiteX15" fmla="*/ 312796 w 1288528"/>
                <a:gd name="connsiteY15" fmla="*/ 496263 h 1287580"/>
                <a:gd name="connsiteX16" fmla="*/ 340013 w 1288528"/>
                <a:gd name="connsiteY16" fmla="*/ 523461 h 1287580"/>
                <a:gd name="connsiteX17" fmla="*/ 765056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3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8 w 1288528"/>
                <a:gd name="connsiteY22" fmla="*/ 1157202 h 1287580"/>
                <a:gd name="connsiteX23" fmla="*/ 1288528 w 1288528"/>
                <a:gd name="connsiteY23" fmla="*/ 855793 h 1287580"/>
                <a:gd name="connsiteX24" fmla="*/ 1158406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3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5" y="0"/>
                    <a:pt x="432106" y="0"/>
                  </a:cubicBezTo>
                  <a:lnTo>
                    <a:pt x="130474" y="0"/>
                  </a:lnTo>
                  <a:cubicBezTo>
                    <a:pt x="14520" y="0"/>
                    <a:pt x="-43644" y="140086"/>
                    <a:pt x="38382" y="222052"/>
                  </a:cubicBezTo>
                  <a:lnTo>
                    <a:pt x="153591" y="337176"/>
                  </a:lnTo>
                  <a:lnTo>
                    <a:pt x="310186" y="493655"/>
                  </a:lnTo>
                  <a:lnTo>
                    <a:pt x="312796" y="496263"/>
                  </a:lnTo>
                  <a:lnTo>
                    <a:pt x="340013" y="523461"/>
                  </a:lnTo>
                  <a:lnTo>
                    <a:pt x="765056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3" y="1152359"/>
                  </a:lnTo>
                  <a:lnTo>
                    <a:pt x="1066313" y="1249227"/>
                  </a:lnTo>
                  <a:cubicBezTo>
                    <a:pt x="1148339" y="1331192"/>
                    <a:pt x="1288528" y="1273071"/>
                    <a:pt x="1288528" y="1157202"/>
                  </a:cubicBezTo>
                  <a:lnTo>
                    <a:pt x="1288528" y="855793"/>
                  </a:lnTo>
                  <a:cubicBezTo>
                    <a:pt x="1288528" y="783887"/>
                    <a:pt x="1230364" y="725766"/>
                    <a:pt x="1158406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solidFill>
              <a:srgbClr val="995D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xmlns="" id="{80D0D56F-AB0B-754B-B267-92CB3293BC0D}"/>
                </a:ext>
              </a:extLst>
            </p:cNvPr>
            <p:cNvSpPr/>
            <p:nvPr/>
          </p:nvSpPr>
          <p:spPr>
            <a:xfrm>
              <a:off x="11938117" y="422230"/>
              <a:ext cx="24397" cy="11538"/>
            </a:xfrm>
            <a:custGeom>
              <a:avLst/>
              <a:gdLst>
                <a:gd name="connsiteX0" fmla="*/ 71587 w 188286"/>
                <a:gd name="connsiteY0" fmla="*/ 14158 h 89044"/>
                <a:gd name="connsiteX1" fmla="*/ 44369 w 188286"/>
                <a:gd name="connsiteY1" fmla="*/ 14158 h 89044"/>
                <a:gd name="connsiteX2" fmla="*/ 44369 w 188286"/>
                <a:gd name="connsiteY2" fmla="*/ 89044 h 89044"/>
                <a:gd name="connsiteX3" fmla="*/ 27218 w 188286"/>
                <a:gd name="connsiteY3" fmla="*/ 89044 h 89044"/>
                <a:gd name="connsiteX4" fmla="*/ 27218 w 188286"/>
                <a:gd name="connsiteY4" fmla="*/ 14158 h 89044"/>
                <a:gd name="connsiteX5" fmla="*/ 0 w 188286"/>
                <a:gd name="connsiteY5" fmla="*/ 14158 h 89044"/>
                <a:gd name="connsiteX6" fmla="*/ 0 w 188286"/>
                <a:gd name="connsiteY6" fmla="*/ 0 h 89044"/>
                <a:gd name="connsiteX7" fmla="*/ 71587 w 188286"/>
                <a:gd name="connsiteY7" fmla="*/ 0 h 89044"/>
                <a:gd name="connsiteX8" fmla="*/ 71587 w 188286"/>
                <a:gd name="connsiteY8" fmla="*/ 14158 h 89044"/>
                <a:gd name="connsiteX9" fmla="*/ 71587 w 188286"/>
                <a:gd name="connsiteY9" fmla="*/ 14158 h 89044"/>
                <a:gd name="connsiteX10" fmla="*/ 139071 w 188286"/>
                <a:gd name="connsiteY10" fmla="*/ 62964 h 89044"/>
                <a:gd name="connsiteX11" fmla="*/ 163306 w 188286"/>
                <a:gd name="connsiteY11" fmla="*/ 0 h 89044"/>
                <a:gd name="connsiteX12" fmla="*/ 188286 w 188286"/>
                <a:gd name="connsiteY12" fmla="*/ 0 h 89044"/>
                <a:gd name="connsiteX13" fmla="*/ 188286 w 188286"/>
                <a:gd name="connsiteY13" fmla="*/ 88672 h 89044"/>
                <a:gd name="connsiteX14" fmla="*/ 172255 w 188286"/>
                <a:gd name="connsiteY14" fmla="*/ 88672 h 89044"/>
                <a:gd name="connsiteX15" fmla="*/ 172255 w 188286"/>
                <a:gd name="connsiteY15" fmla="*/ 19374 h 89044"/>
                <a:gd name="connsiteX16" fmla="*/ 171881 w 188286"/>
                <a:gd name="connsiteY16" fmla="*/ 19374 h 89044"/>
                <a:gd name="connsiteX17" fmla="*/ 145409 w 188286"/>
                <a:gd name="connsiteY17" fmla="*/ 88672 h 89044"/>
                <a:gd name="connsiteX18" fmla="*/ 133478 w 188286"/>
                <a:gd name="connsiteY18" fmla="*/ 88672 h 89044"/>
                <a:gd name="connsiteX19" fmla="*/ 107007 w 188286"/>
                <a:gd name="connsiteY19" fmla="*/ 19374 h 89044"/>
                <a:gd name="connsiteX20" fmla="*/ 106634 w 188286"/>
                <a:gd name="connsiteY20" fmla="*/ 19374 h 89044"/>
                <a:gd name="connsiteX21" fmla="*/ 106634 w 188286"/>
                <a:gd name="connsiteY21" fmla="*/ 88672 h 89044"/>
                <a:gd name="connsiteX22" fmla="*/ 90601 w 188286"/>
                <a:gd name="connsiteY22" fmla="*/ 88672 h 89044"/>
                <a:gd name="connsiteX23" fmla="*/ 90601 w 188286"/>
                <a:gd name="connsiteY23" fmla="*/ 0 h 89044"/>
                <a:gd name="connsiteX24" fmla="*/ 115582 w 188286"/>
                <a:gd name="connsiteY24" fmla="*/ 0 h 89044"/>
                <a:gd name="connsiteX25" fmla="*/ 139071 w 188286"/>
                <a:gd name="connsiteY25" fmla="*/ 62964 h 89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8286" h="89044">
                  <a:moveTo>
                    <a:pt x="71587" y="14158"/>
                  </a:moveTo>
                  <a:lnTo>
                    <a:pt x="44369" y="14158"/>
                  </a:lnTo>
                  <a:lnTo>
                    <a:pt x="44369" y="89044"/>
                  </a:lnTo>
                  <a:lnTo>
                    <a:pt x="27218" y="89044"/>
                  </a:lnTo>
                  <a:lnTo>
                    <a:pt x="27218" y="14158"/>
                  </a:lnTo>
                  <a:lnTo>
                    <a:pt x="0" y="14158"/>
                  </a:lnTo>
                  <a:lnTo>
                    <a:pt x="0" y="0"/>
                  </a:lnTo>
                  <a:lnTo>
                    <a:pt x="71587" y="0"/>
                  </a:lnTo>
                  <a:lnTo>
                    <a:pt x="71587" y="14158"/>
                  </a:lnTo>
                  <a:lnTo>
                    <a:pt x="71587" y="14158"/>
                  </a:lnTo>
                  <a:close/>
                  <a:moveTo>
                    <a:pt x="139071" y="62964"/>
                  </a:moveTo>
                  <a:lnTo>
                    <a:pt x="163306" y="0"/>
                  </a:lnTo>
                  <a:lnTo>
                    <a:pt x="188286" y="0"/>
                  </a:lnTo>
                  <a:lnTo>
                    <a:pt x="188286" y="88672"/>
                  </a:lnTo>
                  <a:lnTo>
                    <a:pt x="172255" y="88672"/>
                  </a:lnTo>
                  <a:lnTo>
                    <a:pt x="172255" y="19374"/>
                  </a:lnTo>
                  <a:lnTo>
                    <a:pt x="171881" y="19374"/>
                  </a:lnTo>
                  <a:lnTo>
                    <a:pt x="145409" y="88672"/>
                  </a:lnTo>
                  <a:lnTo>
                    <a:pt x="133478" y="88672"/>
                  </a:lnTo>
                  <a:lnTo>
                    <a:pt x="107007" y="19374"/>
                  </a:lnTo>
                  <a:lnTo>
                    <a:pt x="106634" y="19374"/>
                  </a:lnTo>
                  <a:lnTo>
                    <a:pt x="106634" y="88672"/>
                  </a:lnTo>
                  <a:lnTo>
                    <a:pt x="90601" y="88672"/>
                  </a:lnTo>
                  <a:lnTo>
                    <a:pt x="90601" y="0"/>
                  </a:lnTo>
                  <a:lnTo>
                    <a:pt x="115582" y="0"/>
                  </a:lnTo>
                  <a:lnTo>
                    <a:pt x="139071" y="62964"/>
                  </a:lnTo>
                  <a:close/>
                </a:path>
              </a:pathLst>
            </a:custGeom>
            <a:solidFill>
              <a:schemeClr val="accent2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1092568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dient_Alternate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AA441DBF-3234-8AE4-C3DE-3D3DEA127BB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8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ight Triangle 15">
            <a:extLst>
              <a:ext uri="{FF2B5EF4-FFF2-40B4-BE49-F238E27FC236}">
                <a16:creationId xmlns:a16="http://schemas.microsoft.com/office/drawing/2014/main" xmlns="" id="{4BD3CB0F-4404-2A7E-1FD6-E03023EAB672}"/>
              </a:ext>
            </a:extLst>
          </p:cNvPr>
          <p:cNvSpPr/>
          <p:nvPr userDrawn="1"/>
        </p:nvSpPr>
        <p:spPr>
          <a:xfrm rot="16200000">
            <a:off x="2658389" y="-2658393"/>
            <a:ext cx="6875223" cy="12192001"/>
          </a:xfrm>
          <a:prstGeom prst="rtTriangle">
            <a:avLst/>
          </a:prstGeom>
          <a:gradFill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16800000" scaled="0"/>
          </a:gradFill>
          <a:ln>
            <a:noFill/>
          </a:ln>
          <a:effectLst>
            <a:outerShdw blurRad="635000" dist="38100" dir="5400000" algn="ctr" rotWithShape="0">
              <a:schemeClr val="bg1">
                <a:lumMod val="10000"/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xmlns="" id="{F33C628C-D29E-A044-B2EB-3DC2477C6A1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4638" y="4366035"/>
            <a:ext cx="5120322" cy="276999"/>
          </a:xfrm>
        </p:spPr>
        <p:txBody>
          <a:bodyPr wrap="square" lIns="45720" tIns="0" rIns="0" bIns="0" anchor="ctr">
            <a:spAutoFit/>
          </a:bodyPr>
          <a:lstStyle>
            <a:lvl1pPr marL="0" indent="0">
              <a:spcAft>
                <a:spcPts val="0"/>
              </a:spcAft>
              <a:buNone/>
              <a:defRPr sz="18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Presenter’s Name, Title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4314E5C1-6412-0848-82FF-8CCD2F72EE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9" y="2970289"/>
            <a:ext cx="11636906" cy="1354483"/>
          </a:xfrm>
        </p:spPr>
        <p:txBody>
          <a:bodyPr wrap="square" tIns="0" anchor="b">
            <a:noAutofit/>
          </a:bodyPr>
          <a:lstStyle>
            <a:lvl1pPr>
              <a:lnSpc>
                <a:spcPts val="12000"/>
              </a:lnSpc>
              <a:defRPr sz="9600" b="1" spc="-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2E7FA8AE-0F47-67CB-5892-BACCA2E73E7C}"/>
              </a:ext>
            </a:extLst>
          </p:cNvPr>
          <p:cNvGrpSpPr/>
          <p:nvPr userDrawn="1"/>
        </p:nvGrpSpPr>
        <p:grpSpPr>
          <a:xfrm>
            <a:off x="323684" y="2347596"/>
            <a:ext cx="4851819" cy="543050"/>
            <a:chOff x="323684" y="2194560"/>
            <a:chExt cx="4851819" cy="543050"/>
          </a:xfrm>
        </p:grpSpPr>
        <p:sp>
          <p:nvSpPr>
            <p:cNvPr id="62" name="object 32">
              <a:extLst>
                <a:ext uri="{FF2B5EF4-FFF2-40B4-BE49-F238E27FC236}">
                  <a16:creationId xmlns:a16="http://schemas.microsoft.com/office/drawing/2014/main" xmlns="" id="{75912714-2D80-863F-A369-52A3F0C9959A}"/>
                </a:ext>
              </a:extLst>
            </p:cNvPr>
            <p:cNvSpPr/>
            <p:nvPr/>
          </p:nvSpPr>
          <p:spPr>
            <a:xfrm>
              <a:off x="1191768" y="2202179"/>
              <a:ext cx="3863340" cy="428625"/>
            </a:xfrm>
            <a:custGeom>
              <a:avLst/>
              <a:gdLst/>
              <a:ahLst/>
              <a:cxnLst/>
              <a:rect l="l" t="t" r="r" b="b"/>
              <a:pathLst>
                <a:path w="3863340" h="428625">
                  <a:moveTo>
                    <a:pt x="586740" y="0"/>
                  </a:moveTo>
                  <a:lnTo>
                    <a:pt x="504698" y="0"/>
                  </a:lnTo>
                  <a:lnTo>
                    <a:pt x="428244" y="299720"/>
                  </a:lnTo>
                  <a:lnTo>
                    <a:pt x="351790" y="0"/>
                  </a:lnTo>
                  <a:lnTo>
                    <a:pt x="246507" y="0"/>
                  </a:lnTo>
                  <a:lnTo>
                    <a:pt x="167894" y="308356"/>
                  </a:lnTo>
                  <a:lnTo>
                    <a:pt x="89281" y="0"/>
                  </a:lnTo>
                  <a:lnTo>
                    <a:pt x="0" y="0"/>
                  </a:lnTo>
                  <a:lnTo>
                    <a:pt x="108712" y="420624"/>
                  </a:lnTo>
                  <a:lnTo>
                    <a:pt x="220472" y="420624"/>
                  </a:lnTo>
                  <a:lnTo>
                    <a:pt x="296545" y="122555"/>
                  </a:lnTo>
                  <a:lnTo>
                    <a:pt x="372618" y="420624"/>
                  </a:lnTo>
                  <a:lnTo>
                    <a:pt x="478028" y="420624"/>
                  </a:lnTo>
                  <a:lnTo>
                    <a:pt x="586740" y="0"/>
                  </a:lnTo>
                  <a:close/>
                </a:path>
                <a:path w="3863340" h="428625">
                  <a:moveTo>
                    <a:pt x="851916" y="299212"/>
                  </a:moveTo>
                  <a:lnTo>
                    <a:pt x="851789" y="273558"/>
                  </a:lnTo>
                  <a:lnTo>
                    <a:pt x="847813" y="241046"/>
                  </a:lnTo>
                  <a:lnTo>
                    <a:pt x="846239" y="228066"/>
                  </a:lnTo>
                  <a:lnTo>
                    <a:pt x="829360" y="186029"/>
                  </a:lnTo>
                  <a:lnTo>
                    <a:pt x="823544" y="178943"/>
                  </a:lnTo>
                  <a:lnTo>
                    <a:pt x="800811" y="151269"/>
                  </a:lnTo>
                  <a:lnTo>
                    <a:pt x="767969" y="132130"/>
                  </a:lnTo>
                  <a:lnTo>
                    <a:pt x="767969" y="241046"/>
                  </a:lnTo>
                  <a:lnTo>
                    <a:pt x="645922" y="241046"/>
                  </a:lnTo>
                  <a:lnTo>
                    <a:pt x="651192" y="217474"/>
                  </a:lnTo>
                  <a:lnTo>
                    <a:pt x="662724" y="197662"/>
                  </a:lnTo>
                  <a:lnTo>
                    <a:pt x="681189" y="184023"/>
                  </a:lnTo>
                  <a:lnTo>
                    <a:pt x="707263" y="178943"/>
                  </a:lnTo>
                  <a:lnTo>
                    <a:pt x="732205" y="183705"/>
                  </a:lnTo>
                  <a:lnTo>
                    <a:pt x="750570" y="196811"/>
                  </a:lnTo>
                  <a:lnTo>
                    <a:pt x="762444" y="216509"/>
                  </a:lnTo>
                  <a:lnTo>
                    <a:pt x="767969" y="241046"/>
                  </a:lnTo>
                  <a:lnTo>
                    <a:pt x="767969" y="132130"/>
                  </a:lnTo>
                  <a:lnTo>
                    <a:pt x="760234" y="127609"/>
                  </a:lnTo>
                  <a:lnTo>
                    <a:pt x="707263" y="118872"/>
                  </a:lnTo>
                  <a:lnTo>
                    <a:pt x="658101" y="126542"/>
                  </a:lnTo>
                  <a:lnTo>
                    <a:pt x="617905" y="148056"/>
                  </a:lnTo>
                  <a:lnTo>
                    <a:pt x="587794" y="181203"/>
                  </a:lnTo>
                  <a:lnTo>
                    <a:pt x="568896" y="223774"/>
                  </a:lnTo>
                  <a:lnTo>
                    <a:pt x="562356" y="273558"/>
                  </a:lnTo>
                  <a:lnTo>
                    <a:pt x="568833" y="322859"/>
                  </a:lnTo>
                  <a:lnTo>
                    <a:pt x="587730" y="365379"/>
                  </a:lnTo>
                  <a:lnTo>
                    <a:pt x="618223" y="398703"/>
                  </a:lnTo>
                  <a:lnTo>
                    <a:pt x="659523" y="420471"/>
                  </a:lnTo>
                  <a:lnTo>
                    <a:pt x="710819" y="428244"/>
                  </a:lnTo>
                  <a:lnTo>
                    <a:pt x="763168" y="420382"/>
                  </a:lnTo>
                  <a:lnTo>
                    <a:pt x="799045" y="401866"/>
                  </a:lnTo>
                  <a:lnTo>
                    <a:pt x="820966" y="380352"/>
                  </a:lnTo>
                  <a:lnTo>
                    <a:pt x="828624" y="368046"/>
                  </a:lnTo>
                  <a:lnTo>
                    <a:pt x="831469" y="363474"/>
                  </a:lnTo>
                  <a:lnTo>
                    <a:pt x="774954" y="330835"/>
                  </a:lnTo>
                  <a:lnTo>
                    <a:pt x="769734" y="339712"/>
                  </a:lnTo>
                  <a:lnTo>
                    <a:pt x="758698" y="352158"/>
                  </a:lnTo>
                  <a:lnTo>
                    <a:pt x="739838" y="363258"/>
                  </a:lnTo>
                  <a:lnTo>
                    <a:pt x="711200" y="368046"/>
                  </a:lnTo>
                  <a:lnTo>
                    <a:pt x="685888" y="362940"/>
                  </a:lnTo>
                  <a:lnTo>
                    <a:pt x="665810" y="348678"/>
                  </a:lnTo>
                  <a:lnTo>
                    <a:pt x="652132" y="326898"/>
                  </a:lnTo>
                  <a:lnTo>
                    <a:pt x="646049" y="299212"/>
                  </a:lnTo>
                  <a:lnTo>
                    <a:pt x="851916" y="299212"/>
                  </a:lnTo>
                  <a:close/>
                </a:path>
                <a:path w="3863340" h="428625">
                  <a:moveTo>
                    <a:pt x="1121664" y="335534"/>
                  </a:moveTo>
                  <a:lnTo>
                    <a:pt x="1097064" y="274688"/>
                  </a:lnTo>
                  <a:lnTo>
                    <a:pt x="1038860" y="243459"/>
                  </a:lnTo>
                  <a:lnTo>
                    <a:pt x="991108" y="228727"/>
                  </a:lnTo>
                  <a:lnTo>
                    <a:pt x="977709" y="222885"/>
                  </a:lnTo>
                  <a:lnTo>
                    <a:pt x="968108" y="214566"/>
                  </a:lnTo>
                  <a:lnTo>
                    <a:pt x="964438" y="202438"/>
                  </a:lnTo>
                  <a:lnTo>
                    <a:pt x="966939" y="192811"/>
                  </a:lnTo>
                  <a:lnTo>
                    <a:pt x="974305" y="185483"/>
                  </a:lnTo>
                  <a:lnTo>
                    <a:pt x="986294" y="180835"/>
                  </a:lnTo>
                  <a:lnTo>
                    <a:pt x="1002665" y="179197"/>
                  </a:lnTo>
                  <a:lnTo>
                    <a:pt x="1027353" y="182803"/>
                  </a:lnTo>
                  <a:lnTo>
                    <a:pt x="1044079" y="191350"/>
                  </a:lnTo>
                  <a:lnTo>
                    <a:pt x="1054544" y="201434"/>
                  </a:lnTo>
                  <a:lnTo>
                    <a:pt x="1060450" y="209677"/>
                  </a:lnTo>
                  <a:lnTo>
                    <a:pt x="1114298" y="173355"/>
                  </a:lnTo>
                  <a:lnTo>
                    <a:pt x="1104480" y="159867"/>
                  </a:lnTo>
                  <a:lnTo>
                    <a:pt x="1083437" y="141693"/>
                  </a:lnTo>
                  <a:lnTo>
                    <a:pt x="1048004" y="125730"/>
                  </a:lnTo>
                  <a:lnTo>
                    <a:pt x="995045" y="118872"/>
                  </a:lnTo>
                  <a:lnTo>
                    <a:pt x="950874" y="124790"/>
                  </a:lnTo>
                  <a:lnTo>
                    <a:pt x="914501" y="142049"/>
                  </a:lnTo>
                  <a:lnTo>
                    <a:pt x="889825" y="169989"/>
                  </a:lnTo>
                  <a:lnTo>
                    <a:pt x="880745" y="207899"/>
                  </a:lnTo>
                  <a:lnTo>
                    <a:pt x="887387" y="242735"/>
                  </a:lnTo>
                  <a:lnTo>
                    <a:pt x="905205" y="268566"/>
                  </a:lnTo>
                  <a:lnTo>
                    <a:pt x="930935" y="286893"/>
                  </a:lnTo>
                  <a:lnTo>
                    <a:pt x="961390" y="299212"/>
                  </a:lnTo>
                  <a:lnTo>
                    <a:pt x="997839" y="310388"/>
                  </a:lnTo>
                  <a:lnTo>
                    <a:pt x="1013637" y="315823"/>
                  </a:lnTo>
                  <a:lnTo>
                    <a:pt x="1026375" y="322033"/>
                  </a:lnTo>
                  <a:lnTo>
                    <a:pt x="1034872" y="330161"/>
                  </a:lnTo>
                  <a:lnTo>
                    <a:pt x="1037971" y="341376"/>
                  </a:lnTo>
                  <a:lnTo>
                    <a:pt x="1034770" y="352145"/>
                  </a:lnTo>
                  <a:lnTo>
                    <a:pt x="1025474" y="360578"/>
                  </a:lnTo>
                  <a:lnTo>
                    <a:pt x="1010475" y="366077"/>
                  </a:lnTo>
                  <a:lnTo>
                    <a:pt x="990219" y="368046"/>
                  </a:lnTo>
                  <a:lnTo>
                    <a:pt x="964679" y="364185"/>
                  </a:lnTo>
                  <a:lnTo>
                    <a:pt x="946150" y="354926"/>
                  </a:lnTo>
                  <a:lnTo>
                    <a:pt x="933704" y="343776"/>
                  </a:lnTo>
                  <a:lnTo>
                    <a:pt x="926465" y="334264"/>
                  </a:lnTo>
                  <a:lnTo>
                    <a:pt x="870204" y="365887"/>
                  </a:lnTo>
                  <a:lnTo>
                    <a:pt x="879513" y="381419"/>
                  </a:lnTo>
                  <a:lnTo>
                    <a:pt x="901382" y="402209"/>
                  </a:lnTo>
                  <a:lnTo>
                    <a:pt x="938961" y="420433"/>
                  </a:lnTo>
                  <a:lnTo>
                    <a:pt x="995426" y="428244"/>
                  </a:lnTo>
                  <a:lnTo>
                    <a:pt x="1043914" y="422770"/>
                  </a:lnTo>
                  <a:lnTo>
                    <a:pt x="1084110" y="405892"/>
                  </a:lnTo>
                  <a:lnTo>
                    <a:pt x="1111529" y="377024"/>
                  </a:lnTo>
                  <a:lnTo>
                    <a:pt x="1121664" y="335534"/>
                  </a:lnTo>
                  <a:close/>
                </a:path>
                <a:path w="3863340" h="428625">
                  <a:moveTo>
                    <a:pt x="1306068" y="128143"/>
                  </a:moveTo>
                  <a:lnTo>
                    <a:pt x="1240282" y="128143"/>
                  </a:lnTo>
                  <a:lnTo>
                    <a:pt x="1240282" y="54864"/>
                  </a:lnTo>
                  <a:lnTo>
                    <a:pt x="1156716" y="54864"/>
                  </a:lnTo>
                  <a:lnTo>
                    <a:pt x="1156716" y="329438"/>
                  </a:lnTo>
                  <a:lnTo>
                    <a:pt x="1161148" y="368236"/>
                  </a:lnTo>
                  <a:lnTo>
                    <a:pt x="1176020" y="399605"/>
                  </a:lnTo>
                  <a:lnTo>
                    <a:pt x="1203642" y="420598"/>
                  </a:lnTo>
                  <a:lnTo>
                    <a:pt x="1246378" y="428244"/>
                  </a:lnTo>
                  <a:lnTo>
                    <a:pt x="1267853" y="427075"/>
                  </a:lnTo>
                  <a:lnTo>
                    <a:pt x="1285328" y="424395"/>
                  </a:lnTo>
                  <a:lnTo>
                    <a:pt x="1297813" y="421449"/>
                  </a:lnTo>
                  <a:lnTo>
                    <a:pt x="1304290" y="419481"/>
                  </a:lnTo>
                  <a:lnTo>
                    <a:pt x="1304290" y="369189"/>
                  </a:lnTo>
                  <a:lnTo>
                    <a:pt x="1302004" y="369824"/>
                  </a:lnTo>
                  <a:lnTo>
                    <a:pt x="1294257" y="371094"/>
                  </a:lnTo>
                  <a:lnTo>
                    <a:pt x="1280795" y="371094"/>
                  </a:lnTo>
                  <a:lnTo>
                    <a:pt x="1263802" y="367982"/>
                  </a:lnTo>
                  <a:lnTo>
                    <a:pt x="1251051" y="359257"/>
                  </a:lnTo>
                  <a:lnTo>
                    <a:pt x="1243050" y="345808"/>
                  </a:lnTo>
                  <a:lnTo>
                    <a:pt x="1240282" y="328549"/>
                  </a:lnTo>
                  <a:lnTo>
                    <a:pt x="1240282" y="186182"/>
                  </a:lnTo>
                  <a:lnTo>
                    <a:pt x="1306068" y="186182"/>
                  </a:lnTo>
                  <a:lnTo>
                    <a:pt x="1306068" y="128143"/>
                  </a:lnTo>
                  <a:close/>
                </a:path>
                <a:path w="3863340" h="428625">
                  <a:moveTo>
                    <a:pt x="1603248" y="273558"/>
                  </a:moveTo>
                  <a:lnTo>
                    <a:pt x="1599260" y="241046"/>
                  </a:lnTo>
                  <a:lnTo>
                    <a:pt x="1597660" y="228066"/>
                  </a:lnTo>
                  <a:lnTo>
                    <a:pt x="1580705" y="186029"/>
                  </a:lnTo>
                  <a:lnTo>
                    <a:pt x="1574850" y="178943"/>
                  </a:lnTo>
                  <a:lnTo>
                    <a:pt x="1552003" y="151269"/>
                  </a:lnTo>
                  <a:lnTo>
                    <a:pt x="1519047" y="132168"/>
                  </a:lnTo>
                  <a:lnTo>
                    <a:pt x="1519047" y="241046"/>
                  </a:lnTo>
                  <a:lnTo>
                    <a:pt x="1396111" y="241046"/>
                  </a:lnTo>
                  <a:lnTo>
                    <a:pt x="1401483" y="217474"/>
                  </a:lnTo>
                  <a:lnTo>
                    <a:pt x="1413129" y="197662"/>
                  </a:lnTo>
                  <a:lnTo>
                    <a:pt x="1431721" y="184023"/>
                  </a:lnTo>
                  <a:lnTo>
                    <a:pt x="1457960" y="178943"/>
                  </a:lnTo>
                  <a:lnTo>
                    <a:pt x="1483017" y="183705"/>
                  </a:lnTo>
                  <a:lnTo>
                    <a:pt x="1501495" y="196811"/>
                  </a:lnTo>
                  <a:lnTo>
                    <a:pt x="1513484" y="216509"/>
                  </a:lnTo>
                  <a:lnTo>
                    <a:pt x="1519047" y="241046"/>
                  </a:lnTo>
                  <a:lnTo>
                    <a:pt x="1519047" y="132168"/>
                  </a:lnTo>
                  <a:lnTo>
                    <a:pt x="1511198" y="127609"/>
                  </a:lnTo>
                  <a:lnTo>
                    <a:pt x="1457960" y="118872"/>
                  </a:lnTo>
                  <a:lnTo>
                    <a:pt x="1408455" y="126542"/>
                  </a:lnTo>
                  <a:lnTo>
                    <a:pt x="1368005" y="148056"/>
                  </a:lnTo>
                  <a:lnTo>
                    <a:pt x="1337729" y="181203"/>
                  </a:lnTo>
                  <a:lnTo>
                    <a:pt x="1318742" y="223774"/>
                  </a:lnTo>
                  <a:lnTo>
                    <a:pt x="1312164" y="273558"/>
                  </a:lnTo>
                  <a:lnTo>
                    <a:pt x="1318679" y="322859"/>
                  </a:lnTo>
                  <a:lnTo>
                    <a:pt x="1337703" y="365379"/>
                  </a:lnTo>
                  <a:lnTo>
                    <a:pt x="1368399" y="398703"/>
                  </a:lnTo>
                  <a:lnTo>
                    <a:pt x="1409941" y="420471"/>
                  </a:lnTo>
                  <a:lnTo>
                    <a:pt x="1461516" y="428244"/>
                  </a:lnTo>
                  <a:lnTo>
                    <a:pt x="1514119" y="420382"/>
                  </a:lnTo>
                  <a:lnTo>
                    <a:pt x="1550200" y="401866"/>
                  </a:lnTo>
                  <a:lnTo>
                    <a:pt x="1572260" y="380352"/>
                  </a:lnTo>
                  <a:lnTo>
                    <a:pt x="1579943" y="368046"/>
                  </a:lnTo>
                  <a:lnTo>
                    <a:pt x="1582801" y="363474"/>
                  </a:lnTo>
                  <a:lnTo>
                    <a:pt x="1526032" y="330835"/>
                  </a:lnTo>
                  <a:lnTo>
                    <a:pt x="1520736" y="339712"/>
                  </a:lnTo>
                  <a:lnTo>
                    <a:pt x="1509623" y="352158"/>
                  </a:lnTo>
                  <a:lnTo>
                    <a:pt x="1490687" y="363258"/>
                  </a:lnTo>
                  <a:lnTo>
                    <a:pt x="1461897" y="368046"/>
                  </a:lnTo>
                  <a:lnTo>
                    <a:pt x="1436420" y="362940"/>
                  </a:lnTo>
                  <a:lnTo>
                    <a:pt x="1416202" y="348678"/>
                  </a:lnTo>
                  <a:lnTo>
                    <a:pt x="1402422" y="326898"/>
                  </a:lnTo>
                  <a:lnTo>
                    <a:pt x="1396238" y="299212"/>
                  </a:lnTo>
                  <a:lnTo>
                    <a:pt x="1603248" y="299212"/>
                  </a:lnTo>
                  <a:lnTo>
                    <a:pt x="1603248" y="273558"/>
                  </a:lnTo>
                  <a:close/>
                </a:path>
                <a:path w="3863340" h="428625">
                  <a:moveTo>
                    <a:pt x="1818132" y="118872"/>
                  </a:moveTo>
                  <a:lnTo>
                    <a:pt x="1771205" y="125780"/>
                  </a:lnTo>
                  <a:lnTo>
                    <a:pt x="1741817" y="141973"/>
                  </a:lnTo>
                  <a:lnTo>
                    <a:pt x="1725599" y="160718"/>
                  </a:lnTo>
                  <a:lnTo>
                    <a:pt x="1718183" y="175260"/>
                  </a:lnTo>
                  <a:lnTo>
                    <a:pt x="1716913" y="175260"/>
                  </a:lnTo>
                  <a:lnTo>
                    <a:pt x="1716913" y="127635"/>
                  </a:lnTo>
                  <a:lnTo>
                    <a:pt x="1641348" y="127635"/>
                  </a:lnTo>
                  <a:lnTo>
                    <a:pt x="1641348" y="420624"/>
                  </a:lnTo>
                  <a:lnTo>
                    <a:pt x="1725803" y="420624"/>
                  </a:lnTo>
                  <a:lnTo>
                    <a:pt x="1725803" y="275209"/>
                  </a:lnTo>
                  <a:lnTo>
                    <a:pt x="1733130" y="234746"/>
                  </a:lnTo>
                  <a:lnTo>
                    <a:pt x="1753044" y="207149"/>
                  </a:lnTo>
                  <a:lnTo>
                    <a:pt x="1782381" y="191350"/>
                  </a:lnTo>
                  <a:lnTo>
                    <a:pt x="1818005" y="186309"/>
                  </a:lnTo>
                  <a:lnTo>
                    <a:pt x="1818017" y="175260"/>
                  </a:lnTo>
                  <a:lnTo>
                    <a:pt x="1818132" y="118872"/>
                  </a:lnTo>
                  <a:close/>
                </a:path>
                <a:path w="3863340" h="428625">
                  <a:moveTo>
                    <a:pt x="2119884" y="224663"/>
                  </a:moveTo>
                  <a:lnTo>
                    <a:pt x="2114016" y="185928"/>
                  </a:lnTo>
                  <a:lnTo>
                    <a:pt x="2094191" y="149098"/>
                  </a:lnTo>
                  <a:lnTo>
                    <a:pt x="2061591" y="126911"/>
                  </a:lnTo>
                  <a:lnTo>
                    <a:pt x="2015363" y="118872"/>
                  </a:lnTo>
                  <a:lnTo>
                    <a:pt x="1978685" y="124434"/>
                  </a:lnTo>
                  <a:lnTo>
                    <a:pt x="1953933" y="137375"/>
                  </a:lnTo>
                  <a:lnTo>
                    <a:pt x="1938972" y="152146"/>
                  </a:lnTo>
                  <a:lnTo>
                    <a:pt x="1931670" y="163195"/>
                  </a:lnTo>
                  <a:lnTo>
                    <a:pt x="1930400" y="163195"/>
                  </a:lnTo>
                  <a:lnTo>
                    <a:pt x="1930654" y="127635"/>
                  </a:lnTo>
                  <a:lnTo>
                    <a:pt x="1847088" y="127635"/>
                  </a:lnTo>
                  <a:lnTo>
                    <a:pt x="1847088" y="420624"/>
                  </a:lnTo>
                  <a:lnTo>
                    <a:pt x="1931162" y="420624"/>
                  </a:lnTo>
                  <a:lnTo>
                    <a:pt x="1931162" y="244348"/>
                  </a:lnTo>
                  <a:lnTo>
                    <a:pt x="1934591" y="220383"/>
                  </a:lnTo>
                  <a:lnTo>
                    <a:pt x="1944649" y="201955"/>
                  </a:lnTo>
                  <a:lnTo>
                    <a:pt x="1960943" y="190119"/>
                  </a:lnTo>
                  <a:lnTo>
                    <a:pt x="1983105" y="185928"/>
                  </a:lnTo>
                  <a:lnTo>
                    <a:pt x="2007196" y="190741"/>
                  </a:lnTo>
                  <a:lnTo>
                    <a:pt x="2023554" y="203619"/>
                  </a:lnTo>
                  <a:lnTo>
                    <a:pt x="2032850" y="222262"/>
                  </a:lnTo>
                  <a:lnTo>
                    <a:pt x="2035810" y="244348"/>
                  </a:lnTo>
                  <a:lnTo>
                    <a:pt x="2035810" y="420624"/>
                  </a:lnTo>
                  <a:lnTo>
                    <a:pt x="2119884" y="420624"/>
                  </a:lnTo>
                  <a:lnTo>
                    <a:pt x="2119884" y="224663"/>
                  </a:lnTo>
                  <a:close/>
                </a:path>
                <a:path w="3863340" h="428625">
                  <a:moveTo>
                    <a:pt x="2636520" y="210185"/>
                  </a:moveTo>
                  <a:lnTo>
                    <a:pt x="2631567" y="152527"/>
                  </a:lnTo>
                  <a:lnTo>
                    <a:pt x="2617203" y="104597"/>
                  </a:lnTo>
                  <a:lnTo>
                    <a:pt x="2596273" y="69850"/>
                  </a:lnTo>
                  <a:lnTo>
                    <a:pt x="2594013" y="66090"/>
                  </a:lnTo>
                  <a:lnTo>
                    <a:pt x="2562568" y="36703"/>
                  </a:lnTo>
                  <a:lnTo>
                    <a:pt x="2544064" y="26974"/>
                  </a:lnTo>
                  <a:lnTo>
                    <a:pt x="2544064" y="210439"/>
                  </a:lnTo>
                  <a:lnTo>
                    <a:pt x="2541536" y="250698"/>
                  </a:lnTo>
                  <a:lnTo>
                    <a:pt x="2531491" y="288696"/>
                  </a:lnTo>
                  <a:lnTo>
                    <a:pt x="2510205" y="320624"/>
                  </a:lnTo>
                  <a:lnTo>
                    <a:pt x="2473972" y="342595"/>
                  </a:lnTo>
                  <a:lnTo>
                    <a:pt x="2419096" y="350774"/>
                  </a:lnTo>
                  <a:lnTo>
                    <a:pt x="2371471" y="350774"/>
                  </a:lnTo>
                  <a:lnTo>
                    <a:pt x="2371471" y="69850"/>
                  </a:lnTo>
                  <a:lnTo>
                    <a:pt x="2419096" y="69850"/>
                  </a:lnTo>
                  <a:lnTo>
                    <a:pt x="2473642" y="78041"/>
                  </a:lnTo>
                  <a:lnTo>
                    <a:pt x="2509824" y="100025"/>
                  </a:lnTo>
                  <a:lnTo>
                    <a:pt x="2531237" y="131991"/>
                  </a:lnTo>
                  <a:lnTo>
                    <a:pt x="2541447" y="170078"/>
                  </a:lnTo>
                  <a:lnTo>
                    <a:pt x="2544064" y="210439"/>
                  </a:lnTo>
                  <a:lnTo>
                    <a:pt x="2544064" y="26974"/>
                  </a:lnTo>
                  <a:lnTo>
                    <a:pt x="2523426" y="16103"/>
                  </a:lnTo>
                  <a:lnTo>
                    <a:pt x="2477198" y="3975"/>
                  </a:lnTo>
                  <a:lnTo>
                    <a:pt x="2424430" y="0"/>
                  </a:lnTo>
                  <a:lnTo>
                    <a:pt x="2281428" y="0"/>
                  </a:lnTo>
                  <a:lnTo>
                    <a:pt x="2281428" y="420624"/>
                  </a:lnTo>
                  <a:lnTo>
                    <a:pt x="2424430" y="420624"/>
                  </a:lnTo>
                  <a:lnTo>
                    <a:pt x="2471750" y="417588"/>
                  </a:lnTo>
                  <a:lnTo>
                    <a:pt x="2513711" y="408317"/>
                  </a:lnTo>
                  <a:lnTo>
                    <a:pt x="2550020" y="392620"/>
                  </a:lnTo>
                  <a:lnTo>
                    <a:pt x="2596477" y="350774"/>
                  </a:lnTo>
                  <a:lnTo>
                    <a:pt x="2604503" y="341071"/>
                  </a:lnTo>
                  <a:lnTo>
                    <a:pt x="2622092" y="304800"/>
                  </a:lnTo>
                  <a:lnTo>
                    <a:pt x="2632862" y="261239"/>
                  </a:lnTo>
                  <a:lnTo>
                    <a:pt x="2636520" y="210185"/>
                  </a:lnTo>
                  <a:close/>
                </a:path>
                <a:path w="3863340" h="428625">
                  <a:moveTo>
                    <a:pt x="3439668" y="128143"/>
                  </a:moveTo>
                  <a:lnTo>
                    <a:pt x="3373882" y="128143"/>
                  </a:lnTo>
                  <a:lnTo>
                    <a:pt x="3373882" y="54864"/>
                  </a:lnTo>
                  <a:lnTo>
                    <a:pt x="3290316" y="54864"/>
                  </a:lnTo>
                  <a:lnTo>
                    <a:pt x="3290316" y="329438"/>
                  </a:lnTo>
                  <a:lnTo>
                    <a:pt x="3294748" y="368236"/>
                  </a:lnTo>
                  <a:lnTo>
                    <a:pt x="3309620" y="399605"/>
                  </a:lnTo>
                  <a:lnTo>
                    <a:pt x="3337242" y="420598"/>
                  </a:lnTo>
                  <a:lnTo>
                    <a:pt x="3379978" y="428244"/>
                  </a:lnTo>
                  <a:lnTo>
                    <a:pt x="3401453" y="427075"/>
                  </a:lnTo>
                  <a:lnTo>
                    <a:pt x="3418929" y="424395"/>
                  </a:lnTo>
                  <a:lnTo>
                    <a:pt x="3431413" y="421449"/>
                  </a:lnTo>
                  <a:lnTo>
                    <a:pt x="3437890" y="419481"/>
                  </a:lnTo>
                  <a:lnTo>
                    <a:pt x="3437890" y="369189"/>
                  </a:lnTo>
                  <a:lnTo>
                    <a:pt x="3435604" y="369824"/>
                  </a:lnTo>
                  <a:lnTo>
                    <a:pt x="3427857" y="371094"/>
                  </a:lnTo>
                  <a:lnTo>
                    <a:pt x="3414395" y="371094"/>
                  </a:lnTo>
                  <a:lnTo>
                    <a:pt x="3397402" y="367982"/>
                  </a:lnTo>
                  <a:lnTo>
                    <a:pt x="3384651" y="359257"/>
                  </a:lnTo>
                  <a:lnTo>
                    <a:pt x="3376650" y="345808"/>
                  </a:lnTo>
                  <a:lnTo>
                    <a:pt x="3373882" y="328549"/>
                  </a:lnTo>
                  <a:lnTo>
                    <a:pt x="3373882" y="186182"/>
                  </a:lnTo>
                  <a:lnTo>
                    <a:pt x="3439668" y="186182"/>
                  </a:lnTo>
                  <a:lnTo>
                    <a:pt x="3439668" y="128143"/>
                  </a:lnTo>
                  <a:close/>
                </a:path>
                <a:path w="3863340" h="428625">
                  <a:moveTo>
                    <a:pt x="3863340" y="0"/>
                  </a:moveTo>
                  <a:lnTo>
                    <a:pt x="3777996" y="0"/>
                  </a:lnTo>
                  <a:lnTo>
                    <a:pt x="3777996" y="420624"/>
                  </a:lnTo>
                  <a:lnTo>
                    <a:pt x="3863340" y="420624"/>
                  </a:lnTo>
                  <a:lnTo>
                    <a:pt x="3863340" y="0"/>
                  </a:lnTo>
                  <a:close/>
                </a:path>
              </a:pathLst>
            </a:custGeom>
            <a:solidFill>
              <a:srgbClr val="F9F9F9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63" name="object 33">
              <a:extLst>
                <a:ext uri="{FF2B5EF4-FFF2-40B4-BE49-F238E27FC236}">
                  <a16:creationId xmlns:a16="http://schemas.microsoft.com/office/drawing/2014/main" xmlns="" id="{79C9045A-2739-692F-05FC-50820FFAC214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102352" y="2558795"/>
              <a:ext cx="73151" cy="71627"/>
            </a:xfrm>
            <a:prstGeom prst="rect">
              <a:avLst/>
            </a:prstGeom>
          </p:spPr>
        </p:pic>
        <p:sp>
          <p:nvSpPr>
            <p:cNvPr id="64" name="object 34">
              <a:extLst>
                <a:ext uri="{FF2B5EF4-FFF2-40B4-BE49-F238E27FC236}">
                  <a16:creationId xmlns:a16="http://schemas.microsoft.com/office/drawing/2014/main" xmlns="" id="{9A25DFB0-015B-E563-3642-587BCC315F73}"/>
                </a:ext>
              </a:extLst>
            </p:cNvPr>
            <p:cNvSpPr/>
            <p:nvPr/>
          </p:nvSpPr>
          <p:spPr>
            <a:xfrm>
              <a:off x="3872484" y="2321051"/>
              <a:ext cx="1039494" cy="416559"/>
            </a:xfrm>
            <a:custGeom>
              <a:avLst/>
              <a:gdLst/>
              <a:ahLst/>
              <a:cxnLst/>
              <a:rect l="l" t="t" r="r" b="b"/>
              <a:pathLst>
                <a:path w="1039495" h="416560">
                  <a:moveTo>
                    <a:pt x="86868" y="9144"/>
                  </a:moveTo>
                  <a:lnTo>
                    <a:pt x="0" y="9144"/>
                  </a:lnTo>
                  <a:lnTo>
                    <a:pt x="0" y="301752"/>
                  </a:lnTo>
                  <a:lnTo>
                    <a:pt x="86868" y="301752"/>
                  </a:lnTo>
                  <a:lnTo>
                    <a:pt x="86868" y="9144"/>
                  </a:lnTo>
                  <a:close/>
                </a:path>
                <a:path w="1039495" h="416560">
                  <a:moveTo>
                    <a:pt x="413004" y="8763"/>
                  </a:moveTo>
                  <a:lnTo>
                    <a:pt x="329184" y="8763"/>
                  </a:lnTo>
                  <a:lnTo>
                    <a:pt x="329184" y="147574"/>
                  </a:lnTo>
                  <a:lnTo>
                    <a:pt x="326847" y="176758"/>
                  </a:lnTo>
                  <a:lnTo>
                    <a:pt x="318325" y="204063"/>
                  </a:lnTo>
                  <a:lnTo>
                    <a:pt x="301028" y="224269"/>
                  </a:lnTo>
                  <a:lnTo>
                    <a:pt x="272415" y="232156"/>
                  </a:lnTo>
                  <a:lnTo>
                    <a:pt x="243281" y="224256"/>
                  </a:lnTo>
                  <a:lnTo>
                    <a:pt x="226021" y="204012"/>
                  </a:lnTo>
                  <a:lnTo>
                    <a:pt x="217754" y="176707"/>
                  </a:lnTo>
                  <a:lnTo>
                    <a:pt x="215646" y="147574"/>
                  </a:lnTo>
                  <a:lnTo>
                    <a:pt x="218224" y="116154"/>
                  </a:lnTo>
                  <a:lnTo>
                    <a:pt x="227266" y="89103"/>
                  </a:lnTo>
                  <a:lnTo>
                    <a:pt x="244678" y="70142"/>
                  </a:lnTo>
                  <a:lnTo>
                    <a:pt x="272415" y="62992"/>
                  </a:lnTo>
                  <a:lnTo>
                    <a:pt x="300037" y="70154"/>
                  </a:lnTo>
                  <a:lnTo>
                    <a:pt x="317461" y="89141"/>
                  </a:lnTo>
                  <a:lnTo>
                    <a:pt x="326555" y="116205"/>
                  </a:lnTo>
                  <a:lnTo>
                    <a:pt x="329184" y="147574"/>
                  </a:lnTo>
                  <a:lnTo>
                    <a:pt x="329184" y="8763"/>
                  </a:lnTo>
                  <a:lnTo>
                    <a:pt x="329057" y="8763"/>
                  </a:lnTo>
                  <a:lnTo>
                    <a:pt x="329057" y="40132"/>
                  </a:lnTo>
                  <a:lnTo>
                    <a:pt x="327787" y="40132"/>
                  </a:lnTo>
                  <a:lnTo>
                    <a:pt x="320751" y="30060"/>
                  </a:lnTo>
                  <a:lnTo>
                    <a:pt x="306158" y="16687"/>
                  </a:lnTo>
                  <a:lnTo>
                    <a:pt x="282270" y="5003"/>
                  </a:lnTo>
                  <a:lnTo>
                    <a:pt x="247396" y="0"/>
                  </a:lnTo>
                  <a:lnTo>
                    <a:pt x="200228" y="8191"/>
                  </a:lnTo>
                  <a:lnTo>
                    <a:pt x="165557" y="30480"/>
                  </a:lnTo>
                  <a:lnTo>
                    <a:pt x="142240" y="63423"/>
                  </a:lnTo>
                  <a:lnTo>
                    <a:pt x="129082" y="103606"/>
                  </a:lnTo>
                  <a:lnTo>
                    <a:pt x="124968" y="147574"/>
                  </a:lnTo>
                  <a:lnTo>
                    <a:pt x="129082" y="191541"/>
                  </a:lnTo>
                  <a:lnTo>
                    <a:pt x="142227" y="231686"/>
                  </a:lnTo>
                  <a:lnTo>
                    <a:pt x="165557" y="264591"/>
                  </a:lnTo>
                  <a:lnTo>
                    <a:pt x="200228" y="286854"/>
                  </a:lnTo>
                  <a:lnTo>
                    <a:pt x="247396" y="295021"/>
                  </a:lnTo>
                  <a:lnTo>
                    <a:pt x="282778" y="289864"/>
                  </a:lnTo>
                  <a:lnTo>
                    <a:pt x="306832" y="277926"/>
                  </a:lnTo>
                  <a:lnTo>
                    <a:pt x="321259" y="264541"/>
                  </a:lnTo>
                  <a:lnTo>
                    <a:pt x="327787" y="255016"/>
                  </a:lnTo>
                  <a:lnTo>
                    <a:pt x="329057" y="255016"/>
                  </a:lnTo>
                  <a:lnTo>
                    <a:pt x="329057" y="288163"/>
                  </a:lnTo>
                  <a:lnTo>
                    <a:pt x="324040" y="315379"/>
                  </a:lnTo>
                  <a:lnTo>
                    <a:pt x="310502" y="335965"/>
                  </a:lnTo>
                  <a:lnTo>
                    <a:pt x="290690" y="349021"/>
                  </a:lnTo>
                  <a:lnTo>
                    <a:pt x="266827" y="353568"/>
                  </a:lnTo>
                  <a:lnTo>
                    <a:pt x="241401" y="349427"/>
                  </a:lnTo>
                  <a:lnTo>
                    <a:pt x="222465" y="339559"/>
                  </a:lnTo>
                  <a:lnTo>
                    <a:pt x="209677" y="327799"/>
                  </a:lnTo>
                  <a:lnTo>
                    <a:pt x="202692" y="318008"/>
                  </a:lnTo>
                  <a:lnTo>
                    <a:pt x="190690" y="324853"/>
                  </a:lnTo>
                  <a:lnTo>
                    <a:pt x="146177" y="351155"/>
                  </a:lnTo>
                  <a:lnTo>
                    <a:pt x="154990" y="366496"/>
                  </a:lnTo>
                  <a:lnTo>
                    <a:pt x="175488" y="388226"/>
                  </a:lnTo>
                  <a:lnTo>
                    <a:pt x="212166" y="407644"/>
                  </a:lnTo>
                  <a:lnTo>
                    <a:pt x="269494" y="416052"/>
                  </a:lnTo>
                  <a:lnTo>
                    <a:pt x="321665" y="408952"/>
                  </a:lnTo>
                  <a:lnTo>
                    <a:pt x="361924" y="388797"/>
                  </a:lnTo>
                  <a:lnTo>
                    <a:pt x="390423" y="357378"/>
                  </a:lnTo>
                  <a:lnTo>
                    <a:pt x="407390" y="316471"/>
                  </a:lnTo>
                  <a:lnTo>
                    <a:pt x="413004" y="267843"/>
                  </a:lnTo>
                  <a:lnTo>
                    <a:pt x="413004" y="255016"/>
                  </a:lnTo>
                  <a:lnTo>
                    <a:pt x="413004" y="232156"/>
                  </a:lnTo>
                  <a:lnTo>
                    <a:pt x="413004" y="62992"/>
                  </a:lnTo>
                  <a:lnTo>
                    <a:pt x="413004" y="40132"/>
                  </a:lnTo>
                  <a:lnTo>
                    <a:pt x="413004" y="8763"/>
                  </a:lnTo>
                  <a:close/>
                </a:path>
                <a:path w="1039495" h="416560">
                  <a:moveTo>
                    <a:pt x="1039368" y="115824"/>
                  </a:moveTo>
                  <a:lnTo>
                    <a:pt x="1031836" y="71691"/>
                  </a:lnTo>
                  <a:lnTo>
                    <a:pt x="1011199" y="38963"/>
                  </a:lnTo>
                  <a:lnTo>
                    <a:pt x="942314" y="4025"/>
                  </a:lnTo>
                  <a:lnTo>
                    <a:pt x="899922" y="0"/>
                  </a:lnTo>
                  <a:lnTo>
                    <a:pt x="850442" y="6680"/>
                  </a:lnTo>
                  <a:lnTo>
                    <a:pt x="816521" y="22123"/>
                  </a:lnTo>
                  <a:lnTo>
                    <a:pt x="795629" y="39497"/>
                  </a:lnTo>
                  <a:lnTo>
                    <a:pt x="785241" y="51943"/>
                  </a:lnTo>
                  <a:lnTo>
                    <a:pt x="833882" y="89154"/>
                  </a:lnTo>
                  <a:lnTo>
                    <a:pt x="841908" y="80098"/>
                  </a:lnTo>
                  <a:lnTo>
                    <a:pt x="854405" y="70548"/>
                  </a:lnTo>
                  <a:lnTo>
                    <a:pt x="871689" y="63017"/>
                  </a:lnTo>
                  <a:lnTo>
                    <a:pt x="894080" y="59944"/>
                  </a:lnTo>
                  <a:lnTo>
                    <a:pt x="919492" y="63284"/>
                  </a:lnTo>
                  <a:lnTo>
                    <a:pt x="938784" y="72961"/>
                  </a:lnTo>
                  <a:lnTo>
                    <a:pt x="951014" y="88557"/>
                  </a:lnTo>
                  <a:lnTo>
                    <a:pt x="955294" y="109601"/>
                  </a:lnTo>
                  <a:lnTo>
                    <a:pt x="955294" y="116078"/>
                  </a:lnTo>
                  <a:lnTo>
                    <a:pt x="955294" y="167005"/>
                  </a:lnTo>
                  <a:lnTo>
                    <a:pt x="955294" y="184658"/>
                  </a:lnTo>
                  <a:lnTo>
                    <a:pt x="952309" y="209283"/>
                  </a:lnTo>
                  <a:lnTo>
                    <a:pt x="943127" y="229895"/>
                  </a:lnTo>
                  <a:lnTo>
                    <a:pt x="927138" y="244043"/>
                  </a:lnTo>
                  <a:lnTo>
                    <a:pt x="903732" y="249301"/>
                  </a:lnTo>
                  <a:lnTo>
                    <a:pt x="886790" y="246583"/>
                  </a:lnTo>
                  <a:lnTo>
                    <a:pt x="873315" y="238747"/>
                  </a:lnTo>
                  <a:lnTo>
                    <a:pt x="864400" y="226326"/>
                  </a:lnTo>
                  <a:lnTo>
                    <a:pt x="861187" y="209804"/>
                  </a:lnTo>
                  <a:lnTo>
                    <a:pt x="864514" y="192786"/>
                  </a:lnTo>
                  <a:lnTo>
                    <a:pt x="875131" y="179222"/>
                  </a:lnTo>
                  <a:lnTo>
                    <a:pt x="894029" y="170256"/>
                  </a:lnTo>
                  <a:lnTo>
                    <a:pt x="922147" y="167005"/>
                  </a:lnTo>
                  <a:lnTo>
                    <a:pt x="955294" y="167005"/>
                  </a:lnTo>
                  <a:lnTo>
                    <a:pt x="955294" y="116078"/>
                  </a:lnTo>
                  <a:lnTo>
                    <a:pt x="918210" y="116078"/>
                  </a:lnTo>
                  <a:lnTo>
                    <a:pt x="860171" y="122047"/>
                  </a:lnTo>
                  <a:lnTo>
                    <a:pt x="815721" y="140208"/>
                  </a:lnTo>
                  <a:lnTo>
                    <a:pt x="787260" y="170942"/>
                  </a:lnTo>
                  <a:lnTo>
                    <a:pt x="777240" y="214630"/>
                  </a:lnTo>
                  <a:lnTo>
                    <a:pt x="784466" y="253555"/>
                  </a:lnTo>
                  <a:lnTo>
                    <a:pt x="804481" y="283438"/>
                  </a:lnTo>
                  <a:lnTo>
                    <a:pt x="834771" y="302615"/>
                  </a:lnTo>
                  <a:lnTo>
                    <a:pt x="872871" y="309372"/>
                  </a:lnTo>
                  <a:lnTo>
                    <a:pt x="910170" y="304279"/>
                  </a:lnTo>
                  <a:lnTo>
                    <a:pt x="935139" y="292633"/>
                  </a:lnTo>
                  <a:lnTo>
                    <a:pt x="949896" y="279857"/>
                  </a:lnTo>
                  <a:lnTo>
                    <a:pt x="956564" y="271399"/>
                  </a:lnTo>
                  <a:lnTo>
                    <a:pt x="957580" y="271399"/>
                  </a:lnTo>
                  <a:lnTo>
                    <a:pt x="957580" y="300609"/>
                  </a:lnTo>
                  <a:lnTo>
                    <a:pt x="1039368" y="300609"/>
                  </a:lnTo>
                  <a:lnTo>
                    <a:pt x="1039368" y="271399"/>
                  </a:lnTo>
                  <a:lnTo>
                    <a:pt x="1039368" y="249301"/>
                  </a:lnTo>
                  <a:lnTo>
                    <a:pt x="1039368" y="167005"/>
                  </a:lnTo>
                  <a:lnTo>
                    <a:pt x="1039368" y="115824"/>
                  </a:lnTo>
                  <a:close/>
                </a:path>
              </a:pathLst>
            </a:custGeom>
            <a:solidFill>
              <a:srgbClr val="F9F9F9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65" name="object 35">
              <a:extLst>
                <a:ext uri="{FF2B5EF4-FFF2-40B4-BE49-F238E27FC236}">
                  <a16:creationId xmlns:a16="http://schemas.microsoft.com/office/drawing/2014/main" xmlns="" id="{7C9F9DCA-E684-EDB2-FCE9-B45CC2D40C79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69435" y="2194560"/>
              <a:ext cx="92963" cy="94487"/>
            </a:xfrm>
            <a:prstGeom prst="rect">
              <a:avLst/>
            </a:prstGeom>
          </p:spPr>
        </p:pic>
        <p:sp>
          <p:nvSpPr>
            <p:cNvPr id="66" name="object 36">
              <a:extLst>
                <a:ext uri="{FF2B5EF4-FFF2-40B4-BE49-F238E27FC236}">
                  <a16:creationId xmlns:a16="http://schemas.microsoft.com/office/drawing/2014/main" xmlns="" id="{E7E3EF5C-5B62-94A6-7EE8-07F1130E10A8}"/>
                </a:ext>
              </a:extLst>
            </p:cNvPr>
            <p:cNvSpPr/>
            <p:nvPr/>
          </p:nvSpPr>
          <p:spPr>
            <a:xfrm>
              <a:off x="4341876" y="2330195"/>
              <a:ext cx="86995" cy="292735"/>
            </a:xfrm>
            <a:custGeom>
              <a:avLst/>
              <a:gdLst/>
              <a:ahLst/>
              <a:cxnLst/>
              <a:rect l="l" t="t" r="r" b="b"/>
              <a:pathLst>
                <a:path w="86995" h="292735">
                  <a:moveTo>
                    <a:pt x="86869" y="0"/>
                  </a:moveTo>
                  <a:lnTo>
                    <a:pt x="0" y="0"/>
                  </a:lnTo>
                  <a:lnTo>
                    <a:pt x="0" y="292608"/>
                  </a:lnTo>
                  <a:lnTo>
                    <a:pt x="86869" y="292608"/>
                  </a:lnTo>
                  <a:lnTo>
                    <a:pt x="86869" y="0"/>
                  </a:lnTo>
                  <a:close/>
                </a:path>
              </a:pathLst>
            </a:custGeom>
            <a:solidFill>
              <a:srgbClr val="F9F9F9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67" name="object 37">
              <a:extLst>
                <a:ext uri="{FF2B5EF4-FFF2-40B4-BE49-F238E27FC236}">
                  <a16:creationId xmlns:a16="http://schemas.microsoft.com/office/drawing/2014/main" xmlns="" id="{E3F9AC8B-F34D-0767-EDA3-0D5655D4780C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337303" y="2194560"/>
              <a:ext cx="94487" cy="94487"/>
            </a:xfrm>
            <a:prstGeom prst="rect">
              <a:avLst/>
            </a:prstGeom>
          </p:spPr>
        </p:pic>
        <p:pic>
          <p:nvPicPr>
            <p:cNvPr id="68" name="object 38">
              <a:extLst>
                <a:ext uri="{FF2B5EF4-FFF2-40B4-BE49-F238E27FC236}">
                  <a16:creationId xmlns:a16="http://schemas.microsoft.com/office/drawing/2014/main" xmlns="" id="{AB94D102-3238-3EFB-AFC7-E389EB3A7A3A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25092" y="2200655"/>
              <a:ext cx="182271" cy="182252"/>
            </a:xfrm>
            <a:prstGeom prst="rect">
              <a:avLst/>
            </a:prstGeom>
          </p:spPr>
        </p:pic>
        <p:sp>
          <p:nvSpPr>
            <p:cNvPr id="69" name="object 39">
              <a:extLst>
                <a:ext uri="{FF2B5EF4-FFF2-40B4-BE49-F238E27FC236}">
                  <a16:creationId xmlns:a16="http://schemas.microsoft.com/office/drawing/2014/main" xmlns="" id="{4D3F8A51-0D6C-0AA7-E3DA-DC88497F079A}"/>
                </a:ext>
              </a:extLst>
            </p:cNvPr>
            <p:cNvSpPr/>
            <p:nvPr/>
          </p:nvSpPr>
          <p:spPr>
            <a:xfrm>
              <a:off x="323684" y="2200655"/>
              <a:ext cx="786130" cy="421005"/>
            </a:xfrm>
            <a:custGeom>
              <a:avLst/>
              <a:gdLst/>
              <a:ahLst/>
              <a:cxnLst/>
              <a:rect l="l" t="t" r="r" b="b"/>
              <a:pathLst>
                <a:path w="786130" h="421005">
                  <a:moveTo>
                    <a:pt x="420027" y="279654"/>
                  </a:moveTo>
                  <a:lnTo>
                    <a:pt x="394093" y="240436"/>
                  </a:lnTo>
                  <a:lnTo>
                    <a:pt x="258064" y="236982"/>
                  </a:lnTo>
                  <a:lnTo>
                    <a:pt x="228904" y="230974"/>
                  </a:lnTo>
                  <a:lnTo>
                    <a:pt x="205066" y="214871"/>
                  </a:lnTo>
                  <a:lnTo>
                    <a:pt x="188937" y="191033"/>
                  </a:lnTo>
                  <a:lnTo>
                    <a:pt x="182968" y="162179"/>
                  </a:lnTo>
                  <a:lnTo>
                    <a:pt x="182892" y="42418"/>
                  </a:lnTo>
                  <a:lnTo>
                    <a:pt x="179552" y="25882"/>
                  </a:lnTo>
                  <a:lnTo>
                    <a:pt x="170446" y="12407"/>
                  </a:lnTo>
                  <a:lnTo>
                    <a:pt x="156959" y="3327"/>
                  </a:lnTo>
                  <a:lnTo>
                    <a:pt x="140462" y="0"/>
                  </a:lnTo>
                  <a:lnTo>
                    <a:pt x="42024" y="0"/>
                  </a:lnTo>
                  <a:lnTo>
                    <a:pt x="17551" y="7569"/>
                  </a:lnTo>
                  <a:lnTo>
                    <a:pt x="2717" y="26212"/>
                  </a:lnTo>
                  <a:lnTo>
                    <a:pt x="0" y="49885"/>
                  </a:lnTo>
                  <a:lnTo>
                    <a:pt x="11899" y="72517"/>
                  </a:lnTo>
                  <a:lnTo>
                    <a:pt x="100622" y="161290"/>
                  </a:lnTo>
                  <a:lnTo>
                    <a:pt x="101434" y="162179"/>
                  </a:lnTo>
                  <a:lnTo>
                    <a:pt x="347459" y="408051"/>
                  </a:lnTo>
                  <a:lnTo>
                    <a:pt x="370116" y="420001"/>
                  </a:lnTo>
                  <a:lnTo>
                    <a:pt x="393801" y="417296"/>
                  </a:lnTo>
                  <a:lnTo>
                    <a:pt x="412457" y="402450"/>
                  </a:lnTo>
                  <a:lnTo>
                    <a:pt x="420027" y="377952"/>
                  </a:lnTo>
                  <a:lnTo>
                    <a:pt x="420027" y="279654"/>
                  </a:lnTo>
                  <a:close/>
                </a:path>
                <a:path w="786130" h="421005">
                  <a:moveTo>
                    <a:pt x="683679" y="279654"/>
                  </a:moveTo>
                  <a:lnTo>
                    <a:pt x="657745" y="240436"/>
                  </a:lnTo>
                  <a:lnTo>
                    <a:pt x="521716" y="236982"/>
                  </a:lnTo>
                  <a:lnTo>
                    <a:pt x="492556" y="230974"/>
                  </a:lnTo>
                  <a:lnTo>
                    <a:pt x="468718" y="214871"/>
                  </a:lnTo>
                  <a:lnTo>
                    <a:pt x="452589" y="191033"/>
                  </a:lnTo>
                  <a:lnTo>
                    <a:pt x="446620" y="162179"/>
                  </a:lnTo>
                  <a:lnTo>
                    <a:pt x="446544" y="42418"/>
                  </a:lnTo>
                  <a:lnTo>
                    <a:pt x="443204" y="25882"/>
                  </a:lnTo>
                  <a:lnTo>
                    <a:pt x="434098" y="12407"/>
                  </a:lnTo>
                  <a:lnTo>
                    <a:pt x="420611" y="3327"/>
                  </a:lnTo>
                  <a:lnTo>
                    <a:pt x="404114" y="0"/>
                  </a:lnTo>
                  <a:lnTo>
                    <a:pt x="305676" y="0"/>
                  </a:lnTo>
                  <a:lnTo>
                    <a:pt x="281203" y="7569"/>
                  </a:lnTo>
                  <a:lnTo>
                    <a:pt x="266369" y="26212"/>
                  </a:lnTo>
                  <a:lnTo>
                    <a:pt x="263652" y="49885"/>
                  </a:lnTo>
                  <a:lnTo>
                    <a:pt x="275551" y="72517"/>
                  </a:lnTo>
                  <a:lnTo>
                    <a:pt x="364274" y="161290"/>
                  </a:lnTo>
                  <a:lnTo>
                    <a:pt x="365086" y="162179"/>
                  </a:lnTo>
                  <a:lnTo>
                    <a:pt x="611111" y="408051"/>
                  </a:lnTo>
                  <a:lnTo>
                    <a:pt x="633768" y="420001"/>
                  </a:lnTo>
                  <a:lnTo>
                    <a:pt x="657453" y="417296"/>
                  </a:lnTo>
                  <a:lnTo>
                    <a:pt x="676109" y="402450"/>
                  </a:lnTo>
                  <a:lnTo>
                    <a:pt x="683679" y="377952"/>
                  </a:lnTo>
                  <a:lnTo>
                    <a:pt x="683679" y="279654"/>
                  </a:lnTo>
                  <a:close/>
                </a:path>
                <a:path w="786130" h="421005">
                  <a:moveTo>
                    <a:pt x="747052" y="391668"/>
                  </a:moveTo>
                  <a:lnTo>
                    <a:pt x="723303" y="391668"/>
                  </a:lnTo>
                  <a:lnTo>
                    <a:pt x="723303" y="396240"/>
                  </a:lnTo>
                  <a:lnTo>
                    <a:pt x="732332" y="396240"/>
                  </a:lnTo>
                  <a:lnTo>
                    <a:pt x="732332" y="420624"/>
                  </a:lnTo>
                  <a:lnTo>
                    <a:pt x="738022" y="420624"/>
                  </a:lnTo>
                  <a:lnTo>
                    <a:pt x="738022" y="396240"/>
                  </a:lnTo>
                  <a:lnTo>
                    <a:pt x="747052" y="396240"/>
                  </a:lnTo>
                  <a:lnTo>
                    <a:pt x="747052" y="391668"/>
                  </a:lnTo>
                  <a:close/>
                </a:path>
                <a:path w="786130" h="421005">
                  <a:moveTo>
                    <a:pt x="785787" y="391668"/>
                  </a:moveTo>
                  <a:lnTo>
                    <a:pt x="777455" y="391668"/>
                  </a:lnTo>
                  <a:lnTo>
                    <a:pt x="769404" y="412115"/>
                  </a:lnTo>
                  <a:lnTo>
                    <a:pt x="764222" y="398018"/>
                  </a:lnTo>
                  <a:lnTo>
                    <a:pt x="761898" y="391668"/>
                  </a:lnTo>
                  <a:lnTo>
                    <a:pt x="753567" y="391668"/>
                  </a:lnTo>
                  <a:lnTo>
                    <a:pt x="753567" y="420497"/>
                  </a:lnTo>
                  <a:lnTo>
                    <a:pt x="758850" y="420497"/>
                  </a:lnTo>
                  <a:lnTo>
                    <a:pt x="758850" y="398018"/>
                  </a:lnTo>
                  <a:lnTo>
                    <a:pt x="758990" y="398018"/>
                  </a:lnTo>
                  <a:lnTo>
                    <a:pt x="767740" y="420497"/>
                  </a:lnTo>
                  <a:lnTo>
                    <a:pt x="771626" y="420497"/>
                  </a:lnTo>
                  <a:lnTo>
                    <a:pt x="774877" y="412115"/>
                  </a:lnTo>
                  <a:lnTo>
                    <a:pt x="780376" y="398018"/>
                  </a:lnTo>
                  <a:lnTo>
                    <a:pt x="780516" y="398018"/>
                  </a:lnTo>
                  <a:lnTo>
                    <a:pt x="780516" y="420497"/>
                  </a:lnTo>
                  <a:lnTo>
                    <a:pt x="785787" y="420497"/>
                  </a:lnTo>
                  <a:lnTo>
                    <a:pt x="785787" y="398018"/>
                  </a:lnTo>
                  <a:lnTo>
                    <a:pt x="785787" y="391668"/>
                  </a:lnTo>
                  <a:close/>
                </a:path>
              </a:pathLst>
            </a:custGeom>
            <a:solidFill>
              <a:srgbClr val="F9F9F9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70" name="Text Placeholder 14">
            <a:extLst>
              <a:ext uri="{FF2B5EF4-FFF2-40B4-BE49-F238E27FC236}">
                <a16:creationId xmlns:a16="http://schemas.microsoft.com/office/drawing/2014/main" xmlns="" id="{6E0FA264-AFCA-4298-079B-2D41A6D883A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4672362"/>
            <a:ext cx="5120322" cy="276999"/>
          </a:xfrm>
        </p:spPr>
        <p:txBody>
          <a:bodyPr wrap="square" lIns="45720" tIns="0" rIns="0" bIns="0" anchor="ctr">
            <a:spAutoFit/>
          </a:bodyPr>
          <a:lstStyle>
            <a:lvl1pPr marL="0" indent="0">
              <a:spcAft>
                <a:spcPts val="0"/>
              </a:spcAft>
              <a:buNone/>
              <a:defRPr sz="18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Date</a:t>
            </a:r>
          </a:p>
        </p:txBody>
      </p:sp>
    </p:spTree>
    <p:extLst>
      <p:ext uri="{BB962C8B-B14F-4D97-AF65-F5344CB8AC3E}">
        <p14:creationId xmlns:p14="http://schemas.microsoft.com/office/powerpoint/2010/main" val="1936763009"/>
      </p:ext>
    </p:extLst>
  </p:cSld>
  <p:clrMapOvr>
    <a:masterClrMapping/>
  </p:clrMapOvr>
  <p:transition>
    <p:fade/>
  </p:transition>
  <p:hf hd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 Logo Mark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2E6BF316-BB4D-3256-E888-DEDFD87C57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0BE1434B-4F3A-3749-B5E2-435696E29ED3}"/>
              </a:ext>
            </a:extLst>
          </p:cNvPr>
          <p:cNvGrpSpPr/>
          <p:nvPr userDrawn="1"/>
        </p:nvGrpSpPr>
        <p:grpSpPr>
          <a:xfrm>
            <a:off x="5162172" y="2898388"/>
            <a:ext cx="1987230" cy="1062810"/>
            <a:chOff x="11650478" y="266930"/>
            <a:chExt cx="312036" cy="166883"/>
          </a:xfrm>
          <a:solidFill>
            <a:schemeClr val="bg1"/>
          </a:solidFill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xmlns="" id="{E3AE97BC-F280-6141-8055-9F6F6B1F4AF0}"/>
                </a:ext>
              </a:extLst>
            </p:cNvPr>
            <p:cNvSpPr/>
            <p:nvPr/>
          </p:nvSpPr>
          <p:spPr>
            <a:xfrm>
              <a:off x="11849373" y="266930"/>
              <a:ext cx="72849" cy="72796"/>
            </a:xfrm>
            <a:custGeom>
              <a:avLst/>
              <a:gdLst>
                <a:gd name="connsiteX0" fmla="*/ 130474 w 562227"/>
                <a:gd name="connsiteY0" fmla="*/ 0 h 561814"/>
                <a:gd name="connsiteX1" fmla="*/ 432106 w 562227"/>
                <a:gd name="connsiteY1" fmla="*/ 0 h 561814"/>
                <a:gd name="connsiteX2" fmla="*/ 562228 w 562227"/>
                <a:gd name="connsiteY2" fmla="*/ 130027 h 561814"/>
                <a:gd name="connsiteX3" fmla="*/ 562228 w 562227"/>
                <a:gd name="connsiteY3" fmla="*/ 431436 h 561814"/>
                <a:gd name="connsiteX4" fmla="*/ 340013 w 562227"/>
                <a:gd name="connsiteY4" fmla="*/ 523461 h 561814"/>
                <a:gd name="connsiteX5" fmla="*/ 38382 w 562227"/>
                <a:gd name="connsiteY5" fmla="*/ 222052 h 561814"/>
                <a:gd name="connsiteX6" fmla="*/ 130474 w 562227"/>
                <a:gd name="connsiteY6" fmla="*/ 0 h 56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2227" h="561814">
                  <a:moveTo>
                    <a:pt x="130474" y="0"/>
                  </a:moveTo>
                  <a:lnTo>
                    <a:pt x="432106" y="0"/>
                  </a:lnTo>
                  <a:cubicBezTo>
                    <a:pt x="504064" y="0"/>
                    <a:pt x="562228" y="58121"/>
                    <a:pt x="562228" y="130027"/>
                  </a:cubicBezTo>
                  <a:lnTo>
                    <a:pt x="562228" y="431436"/>
                  </a:lnTo>
                  <a:cubicBezTo>
                    <a:pt x="562228" y="547305"/>
                    <a:pt x="422038" y="605426"/>
                    <a:pt x="340013" y="523461"/>
                  </a:cubicBezTo>
                  <a:lnTo>
                    <a:pt x="38382" y="222052"/>
                  </a:lnTo>
                  <a:cubicBezTo>
                    <a:pt x="-43644" y="140086"/>
                    <a:pt x="14520" y="0"/>
                    <a:pt x="130474" y="0"/>
                  </a:cubicBezTo>
                  <a:close/>
                </a:path>
              </a:pathLst>
            </a:custGeom>
            <a:grpFill/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xmlns="" id="{ED02CE82-293A-8245-8875-3BC4A33A87DF}"/>
                </a:ext>
              </a:extLst>
            </p:cNvPr>
            <p:cNvSpPr/>
            <p:nvPr/>
          </p:nvSpPr>
          <p:spPr>
            <a:xfrm>
              <a:off x="11650478" y="266978"/>
              <a:ext cx="166958" cy="166835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5 w 1288528"/>
                <a:gd name="connsiteY10" fmla="*/ 0 h 1287580"/>
                <a:gd name="connsiteX11" fmla="*/ 130475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5 w 1288528"/>
                <a:gd name="connsiteY14" fmla="*/ 493655 h 1287580"/>
                <a:gd name="connsiteX15" fmla="*/ 312795 w 1288528"/>
                <a:gd name="connsiteY15" fmla="*/ 496263 h 1287580"/>
                <a:gd name="connsiteX16" fmla="*/ 340013 w 1288528"/>
                <a:gd name="connsiteY16" fmla="*/ 523461 h 1287580"/>
                <a:gd name="connsiteX17" fmla="*/ 765055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4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9 w 1288528"/>
                <a:gd name="connsiteY22" fmla="*/ 1157202 h 1287580"/>
                <a:gd name="connsiteX23" fmla="*/ 1288529 w 1288528"/>
                <a:gd name="connsiteY23" fmla="*/ 855793 h 1287580"/>
                <a:gd name="connsiteX24" fmla="*/ 1158405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4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4" y="0"/>
                    <a:pt x="432105" y="0"/>
                  </a:cubicBezTo>
                  <a:lnTo>
                    <a:pt x="130475" y="0"/>
                  </a:lnTo>
                  <a:cubicBezTo>
                    <a:pt x="14520" y="0"/>
                    <a:pt x="-43643" y="140086"/>
                    <a:pt x="38382" y="222052"/>
                  </a:cubicBezTo>
                  <a:lnTo>
                    <a:pt x="153591" y="337176"/>
                  </a:lnTo>
                  <a:lnTo>
                    <a:pt x="310185" y="493655"/>
                  </a:lnTo>
                  <a:lnTo>
                    <a:pt x="312795" y="496263"/>
                  </a:lnTo>
                  <a:lnTo>
                    <a:pt x="340013" y="523461"/>
                  </a:lnTo>
                  <a:lnTo>
                    <a:pt x="765055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4" y="1152359"/>
                  </a:lnTo>
                  <a:lnTo>
                    <a:pt x="1066313" y="1249227"/>
                  </a:lnTo>
                  <a:cubicBezTo>
                    <a:pt x="1148339" y="1331192"/>
                    <a:pt x="1288529" y="1273071"/>
                    <a:pt x="1288529" y="1157202"/>
                  </a:cubicBezTo>
                  <a:lnTo>
                    <a:pt x="1288529" y="855793"/>
                  </a:lnTo>
                  <a:cubicBezTo>
                    <a:pt x="1288529" y="783887"/>
                    <a:pt x="1230365" y="725766"/>
                    <a:pt x="1158405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grpFill/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xmlns="" id="{BAC7B820-B697-C244-80E7-30E108E1C3FC}"/>
                </a:ext>
              </a:extLst>
            </p:cNvPr>
            <p:cNvSpPr/>
            <p:nvPr/>
          </p:nvSpPr>
          <p:spPr>
            <a:xfrm>
              <a:off x="11755264" y="266978"/>
              <a:ext cx="166958" cy="166835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6 w 1288528"/>
                <a:gd name="connsiteY10" fmla="*/ 0 h 1287580"/>
                <a:gd name="connsiteX11" fmla="*/ 130474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6 w 1288528"/>
                <a:gd name="connsiteY14" fmla="*/ 493655 h 1287580"/>
                <a:gd name="connsiteX15" fmla="*/ 312796 w 1288528"/>
                <a:gd name="connsiteY15" fmla="*/ 496263 h 1287580"/>
                <a:gd name="connsiteX16" fmla="*/ 340013 w 1288528"/>
                <a:gd name="connsiteY16" fmla="*/ 523461 h 1287580"/>
                <a:gd name="connsiteX17" fmla="*/ 765056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3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8 w 1288528"/>
                <a:gd name="connsiteY22" fmla="*/ 1157202 h 1287580"/>
                <a:gd name="connsiteX23" fmla="*/ 1288528 w 1288528"/>
                <a:gd name="connsiteY23" fmla="*/ 855793 h 1287580"/>
                <a:gd name="connsiteX24" fmla="*/ 1158406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3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5" y="0"/>
                    <a:pt x="432106" y="0"/>
                  </a:cubicBezTo>
                  <a:lnTo>
                    <a:pt x="130474" y="0"/>
                  </a:lnTo>
                  <a:cubicBezTo>
                    <a:pt x="14520" y="0"/>
                    <a:pt x="-43644" y="140086"/>
                    <a:pt x="38382" y="222052"/>
                  </a:cubicBezTo>
                  <a:lnTo>
                    <a:pt x="153591" y="337176"/>
                  </a:lnTo>
                  <a:lnTo>
                    <a:pt x="310186" y="493655"/>
                  </a:lnTo>
                  <a:lnTo>
                    <a:pt x="312796" y="496263"/>
                  </a:lnTo>
                  <a:lnTo>
                    <a:pt x="340013" y="523461"/>
                  </a:lnTo>
                  <a:lnTo>
                    <a:pt x="765056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3" y="1152359"/>
                  </a:lnTo>
                  <a:lnTo>
                    <a:pt x="1066313" y="1249227"/>
                  </a:lnTo>
                  <a:cubicBezTo>
                    <a:pt x="1148339" y="1331192"/>
                    <a:pt x="1288528" y="1273071"/>
                    <a:pt x="1288528" y="1157202"/>
                  </a:cubicBezTo>
                  <a:lnTo>
                    <a:pt x="1288528" y="855793"/>
                  </a:lnTo>
                  <a:cubicBezTo>
                    <a:pt x="1288528" y="783887"/>
                    <a:pt x="1230364" y="725766"/>
                    <a:pt x="1158406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grpFill/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xmlns="" id="{F63ACABB-3A9A-454A-8FF3-644687295084}"/>
                </a:ext>
              </a:extLst>
            </p:cNvPr>
            <p:cNvSpPr/>
            <p:nvPr/>
          </p:nvSpPr>
          <p:spPr>
            <a:xfrm>
              <a:off x="11938117" y="422230"/>
              <a:ext cx="24397" cy="11538"/>
            </a:xfrm>
            <a:custGeom>
              <a:avLst/>
              <a:gdLst>
                <a:gd name="connsiteX0" fmla="*/ 71587 w 188286"/>
                <a:gd name="connsiteY0" fmla="*/ 14158 h 89044"/>
                <a:gd name="connsiteX1" fmla="*/ 44369 w 188286"/>
                <a:gd name="connsiteY1" fmla="*/ 14158 h 89044"/>
                <a:gd name="connsiteX2" fmla="*/ 44369 w 188286"/>
                <a:gd name="connsiteY2" fmla="*/ 89044 h 89044"/>
                <a:gd name="connsiteX3" fmla="*/ 27218 w 188286"/>
                <a:gd name="connsiteY3" fmla="*/ 89044 h 89044"/>
                <a:gd name="connsiteX4" fmla="*/ 27218 w 188286"/>
                <a:gd name="connsiteY4" fmla="*/ 14158 h 89044"/>
                <a:gd name="connsiteX5" fmla="*/ 0 w 188286"/>
                <a:gd name="connsiteY5" fmla="*/ 14158 h 89044"/>
                <a:gd name="connsiteX6" fmla="*/ 0 w 188286"/>
                <a:gd name="connsiteY6" fmla="*/ 0 h 89044"/>
                <a:gd name="connsiteX7" fmla="*/ 71587 w 188286"/>
                <a:gd name="connsiteY7" fmla="*/ 0 h 89044"/>
                <a:gd name="connsiteX8" fmla="*/ 71587 w 188286"/>
                <a:gd name="connsiteY8" fmla="*/ 14158 h 89044"/>
                <a:gd name="connsiteX9" fmla="*/ 71587 w 188286"/>
                <a:gd name="connsiteY9" fmla="*/ 14158 h 89044"/>
                <a:gd name="connsiteX10" fmla="*/ 139071 w 188286"/>
                <a:gd name="connsiteY10" fmla="*/ 62964 h 89044"/>
                <a:gd name="connsiteX11" fmla="*/ 163306 w 188286"/>
                <a:gd name="connsiteY11" fmla="*/ 0 h 89044"/>
                <a:gd name="connsiteX12" fmla="*/ 188286 w 188286"/>
                <a:gd name="connsiteY12" fmla="*/ 0 h 89044"/>
                <a:gd name="connsiteX13" fmla="*/ 188286 w 188286"/>
                <a:gd name="connsiteY13" fmla="*/ 88672 h 89044"/>
                <a:gd name="connsiteX14" fmla="*/ 172255 w 188286"/>
                <a:gd name="connsiteY14" fmla="*/ 88672 h 89044"/>
                <a:gd name="connsiteX15" fmla="*/ 172255 w 188286"/>
                <a:gd name="connsiteY15" fmla="*/ 19374 h 89044"/>
                <a:gd name="connsiteX16" fmla="*/ 171881 w 188286"/>
                <a:gd name="connsiteY16" fmla="*/ 19374 h 89044"/>
                <a:gd name="connsiteX17" fmla="*/ 145409 w 188286"/>
                <a:gd name="connsiteY17" fmla="*/ 88672 h 89044"/>
                <a:gd name="connsiteX18" fmla="*/ 133478 w 188286"/>
                <a:gd name="connsiteY18" fmla="*/ 88672 h 89044"/>
                <a:gd name="connsiteX19" fmla="*/ 107007 w 188286"/>
                <a:gd name="connsiteY19" fmla="*/ 19374 h 89044"/>
                <a:gd name="connsiteX20" fmla="*/ 106634 w 188286"/>
                <a:gd name="connsiteY20" fmla="*/ 19374 h 89044"/>
                <a:gd name="connsiteX21" fmla="*/ 106634 w 188286"/>
                <a:gd name="connsiteY21" fmla="*/ 88672 h 89044"/>
                <a:gd name="connsiteX22" fmla="*/ 90601 w 188286"/>
                <a:gd name="connsiteY22" fmla="*/ 88672 h 89044"/>
                <a:gd name="connsiteX23" fmla="*/ 90601 w 188286"/>
                <a:gd name="connsiteY23" fmla="*/ 0 h 89044"/>
                <a:gd name="connsiteX24" fmla="*/ 115582 w 188286"/>
                <a:gd name="connsiteY24" fmla="*/ 0 h 89044"/>
                <a:gd name="connsiteX25" fmla="*/ 139071 w 188286"/>
                <a:gd name="connsiteY25" fmla="*/ 62964 h 89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8286" h="89044">
                  <a:moveTo>
                    <a:pt x="71587" y="14158"/>
                  </a:moveTo>
                  <a:lnTo>
                    <a:pt x="44369" y="14158"/>
                  </a:lnTo>
                  <a:lnTo>
                    <a:pt x="44369" y="89044"/>
                  </a:lnTo>
                  <a:lnTo>
                    <a:pt x="27218" y="89044"/>
                  </a:lnTo>
                  <a:lnTo>
                    <a:pt x="27218" y="14158"/>
                  </a:lnTo>
                  <a:lnTo>
                    <a:pt x="0" y="14158"/>
                  </a:lnTo>
                  <a:lnTo>
                    <a:pt x="0" y="0"/>
                  </a:lnTo>
                  <a:lnTo>
                    <a:pt x="71587" y="0"/>
                  </a:lnTo>
                  <a:lnTo>
                    <a:pt x="71587" y="14158"/>
                  </a:lnTo>
                  <a:lnTo>
                    <a:pt x="71587" y="14158"/>
                  </a:lnTo>
                  <a:close/>
                  <a:moveTo>
                    <a:pt x="139071" y="62964"/>
                  </a:moveTo>
                  <a:lnTo>
                    <a:pt x="163306" y="0"/>
                  </a:lnTo>
                  <a:lnTo>
                    <a:pt x="188286" y="0"/>
                  </a:lnTo>
                  <a:lnTo>
                    <a:pt x="188286" y="88672"/>
                  </a:lnTo>
                  <a:lnTo>
                    <a:pt x="172255" y="88672"/>
                  </a:lnTo>
                  <a:lnTo>
                    <a:pt x="172255" y="19374"/>
                  </a:lnTo>
                  <a:lnTo>
                    <a:pt x="171881" y="19374"/>
                  </a:lnTo>
                  <a:lnTo>
                    <a:pt x="145409" y="88672"/>
                  </a:lnTo>
                  <a:lnTo>
                    <a:pt x="133478" y="88672"/>
                  </a:lnTo>
                  <a:lnTo>
                    <a:pt x="107007" y="19374"/>
                  </a:lnTo>
                  <a:lnTo>
                    <a:pt x="106634" y="19374"/>
                  </a:lnTo>
                  <a:lnTo>
                    <a:pt x="106634" y="88672"/>
                  </a:lnTo>
                  <a:lnTo>
                    <a:pt x="90601" y="88672"/>
                  </a:lnTo>
                  <a:lnTo>
                    <a:pt x="90601" y="0"/>
                  </a:lnTo>
                  <a:lnTo>
                    <a:pt x="115582" y="0"/>
                  </a:lnTo>
                  <a:lnTo>
                    <a:pt x="139071" y="62964"/>
                  </a:lnTo>
                  <a:close/>
                </a:path>
              </a:pathLst>
            </a:custGeom>
            <a:grpFill/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63914061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hite_Title + Subtitle +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115F4446-5921-C54D-8A82-C92784232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33411"/>
            <a:ext cx="211271" cy="12001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500" b="1" i="0" spc="50" baseline="0">
                <a:solidFill>
                  <a:schemeClr val="bg1">
                    <a:lumMod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HO LIMITED RELEASE…">
            <a:extLst>
              <a:ext uri="{FF2B5EF4-FFF2-40B4-BE49-F238E27FC236}">
                <a16:creationId xmlns:a16="http://schemas.microsoft.com/office/drawing/2014/main" xmlns="" id="{089ABED4-B2DF-B242-8E41-5AABF3122FDC}"/>
              </a:ext>
            </a:extLst>
          </p:cNvPr>
          <p:cNvSpPr txBox="1"/>
          <p:nvPr/>
        </p:nvSpPr>
        <p:spPr>
          <a:xfrm>
            <a:off x="6292066" y="141350"/>
            <a:ext cx="5625296" cy="91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500" b="1" spc="50" baseline="0">
                <a:solidFill>
                  <a:schemeClr val="bg1">
                    <a:lumMod val="75000"/>
                  </a:schemeClr>
                </a:solidFill>
                <a:latin typeface="+mn-lt"/>
                <a:ea typeface="Helvetica Neue" panose="02000503000000020004" pitchFamily="2" charset="0"/>
                <a:cs typeface="Arial" panose="020B0604020202020204" pitchFamily="34" charset="0"/>
              </a:rPr>
              <a:t>© 2022 Western Digital Corporation or its affiliates  All rights reserved</a:t>
            </a:r>
          </a:p>
        </p:txBody>
      </p:sp>
      <p:sp>
        <p:nvSpPr>
          <p:cNvPr id="9" name="SUHO LIMITED RELEASE…">
            <a:extLst>
              <a:ext uri="{FF2B5EF4-FFF2-40B4-BE49-F238E27FC236}">
                <a16:creationId xmlns:a16="http://schemas.microsoft.com/office/drawing/2014/main" xmlns="" id="{7AD33A5E-2435-AA40-9E59-38DFC78C649F}"/>
              </a:ext>
            </a:extLst>
          </p:cNvPr>
          <p:cNvSpPr txBox="1"/>
          <p:nvPr/>
        </p:nvSpPr>
        <p:spPr>
          <a:xfrm>
            <a:off x="542925" y="141286"/>
            <a:ext cx="1515387" cy="91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500" b="1" spc="50" baseline="0">
                <a:solidFill>
                  <a:schemeClr val="bg1">
                    <a:lumMod val="75000"/>
                  </a:schemeClr>
                </a:solidFill>
                <a:latin typeface="+mn-lt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82E114E2-81CD-CE4B-8F7A-AEB005FB691F}"/>
              </a:ext>
            </a:extLst>
          </p:cNvPr>
          <p:cNvCxnSpPr>
            <a:cxnSpLocks/>
          </p:cNvCxnSpPr>
          <p:nvPr userDrawn="1"/>
        </p:nvCxnSpPr>
        <p:spPr>
          <a:xfrm>
            <a:off x="0" y="6858000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bject 3">
            <a:extLst>
              <a:ext uri="{FF2B5EF4-FFF2-40B4-BE49-F238E27FC236}">
                <a16:creationId xmlns:a16="http://schemas.microsoft.com/office/drawing/2014/main" xmlns="" id="{65D3E496-2361-19E7-B53D-35BF9CD6F1FC}"/>
              </a:ext>
            </a:extLst>
          </p:cNvPr>
          <p:cNvSpPr/>
          <p:nvPr userDrawn="1"/>
        </p:nvSpPr>
        <p:spPr>
          <a:xfrm>
            <a:off x="0" y="1644343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6350">
            <a:solidFill>
              <a:schemeClr val="bg1">
                <a:lumMod val="75000"/>
              </a:scheme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17D6DBB1-4D98-08B8-DF2C-A6C39E78F9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427423"/>
            <a:ext cx="11647487" cy="671434"/>
          </a:xfrm>
        </p:spPr>
        <p:txBody>
          <a:bodyPr wrap="square" anchor="b"/>
          <a:lstStyle>
            <a:lvl1pPr algn="ctr">
              <a:lnSpc>
                <a:spcPct val="80000"/>
              </a:lnSpc>
              <a:defRPr lang="en-US" sz="4000" b="1" i="0" kern="1200" dirty="0">
                <a:gradFill>
                  <a:gsLst>
                    <a:gs pos="100000">
                      <a:schemeClr val="accent1"/>
                    </a:gs>
                    <a:gs pos="52000">
                      <a:schemeClr val="accent2"/>
                    </a:gs>
                    <a:gs pos="0">
                      <a:schemeClr val="accent3"/>
                    </a:gs>
                  </a:gsLst>
                  <a:lin ang="18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14250DD9-C088-5024-013E-903EFF620FF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9875" y="1133180"/>
            <a:ext cx="11647487" cy="452764"/>
          </a:xfrm>
        </p:spPr>
        <p:txBody>
          <a:bodyPr/>
          <a:lstStyle>
            <a:lvl1pPr marL="0" indent="0" algn="ctr">
              <a:buNone/>
              <a:defRPr lang="en-US" sz="2400" b="1" i="0" kern="1200" spc="0" dirty="0" smtClean="0">
                <a:ln w="19050">
                  <a:noFill/>
                  <a:miter lim="800000"/>
                </a:ln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2400" b="1" i="0" kern="1200" spc="0" dirty="0" smtClean="0">
                <a:ln w="19050">
                  <a:noFill/>
                  <a:miter lim="800000"/>
                </a:ln>
                <a:gradFill>
                  <a:gsLst>
                    <a:gs pos="100000">
                      <a:schemeClr val="accent1"/>
                    </a:gs>
                    <a:gs pos="52000">
                      <a:schemeClr val="accent2"/>
                    </a:gs>
                    <a:gs pos="0">
                      <a:schemeClr val="accent3"/>
                    </a:gs>
                  </a:gsLst>
                  <a:lin ang="1800000" scaled="0"/>
                </a:gradFill>
                <a:latin typeface="+mn-lt"/>
                <a:ea typeface="+mn-ea"/>
                <a:cs typeface="+mn-cs"/>
              </a:defRPr>
            </a:lvl2pPr>
            <a:lvl3pPr>
              <a:defRPr lang="en-US" sz="2400" b="1" i="0" kern="1200" spc="0" dirty="0" smtClean="0">
                <a:ln w="19050">
                  <a:noFill/>
                  <a:miter lim="800000"/>
                </a:ln>
                <a:gradFill>
                  <a:gsLst>
                    <a:gs pos="100000">
                      <a:schemeClr val="accent1"/>
                    </a:gs>
                    <a:gs pos="52000">
                      <a:schemeClr val="accent2"/>
                    </a:gs>
                    <a:gs pos="0">
                      <a:schemeClr val="accent3"/>
                    </a:gs>
                  </a:gsLst>
                  <a:lin ang="1800000" scaled="0"/>
                </a:gradFill>
                <a:latin typeface="+mn-lt"/>
                <a:ea typeface="+mn-ea"/>
                <a:cs typeface="+mn-cs"/>
              </a:defRPr>
            </a:lvl3pPr>
            <a:lvl4pPr>
              <a:defRPr lang="en-US" sz="2400" b="1" i="0" kern="1200" spc="0" dirty="0" smtClean="0">
                <a:ln w="19050">
                  <a:noFill/>
                  <a:miter lim="800000"/>
                </a:ln>
                <a:gradFill>
                  <a:gsLst>
                    <a:gs pos="100000">
                      <a:schemeClr val="accent1"/>
                    </a:gs>
                    <a:gs pos="52000">
                      <a:schemeClr val="accent2"/>
                    </a:gs>
                    <a:gs pos="0">
                      <a:schemeClr val="accent3"/>
                    </a:gs>
                  </a:gsLst>
                  <a:lin ang="1800000" scaled="0"/>
                </a:gradFill>
                <a:latin typeface="+mn-lt"/>
                <a:ea typeface="+mn-ea"/>
                <a:cs typeface="+mn-cs"/>
              </a:defRPr>
            </a:lvl4pPr>
            <a:lvl5pPr>
              <a:defRPr lang="en-US" sz="2400" b="1" i="0" kern="1200" spc="0" dirty="0">
                <a:ln w="19050">
                  <a:noFill/>
                  <a:miter lim="800000"/>
                </a:ln>
                <a:gradFill>
                  <a:gsLst>
                    <a:gs pos="100000">
                      <a:schemeClr val="accent1"/>
                    </a:gs>
                    <a:gs pos="52000">
                      <a:schemeClr val="accent2"/>
                    </a:gs>
                    <a:gs pos="0">
                      <a:schemeClr val="accent3"/>
                    </a:gs>
                  </a:gsLst>
                  <a:lin ang="18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xmlns="" id="{C7BB620A-0281-1D22-473C-4A1480DB1C3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8" y="1824503"/>
            <a:ext cx="11642723" cy="4779314"/>
          </a:xfrm>
        </p:spPr>
        <p:txBody>
          <a:bodyPr lIns="9144" bIns="0"/>
          <a:lstStyle>
            <a:lvl1pPr>
              <a:spcBef>
                <a:spcPts val="900"/>
              </a:spcBef>
              <a:spcAft>
                <a:spcPts val="0"/>
              </a:spcAft>
              <a:defRPr sz="2200" b="1">
                <a:solidFill>
                  <a:schemeClr val="bg1">
                    <a:lumMod val="25000"/>
                  </a:schemeClr>
                </a:solidFill>
              </a:defRPr>
            </a:lvl1pPr>
            <a:lvl2pPr marL="548640" indent="-27432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System Font Regular"/>
              <a:buChar char="⁃"/>
              <a:defRPr sz="2000">
                <a:solidFill>
                  <a:schemeClr val="bg1">
                    <a:lumMod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defRPr sz="1800">
                <a:solidFill>
                  <a:schemeClr val="bg1">
                    <a:lumMod val="25000"/>
                  </a:schemeClr>
                </a:solidFill>
              </a:defRPr>
            </a:lvl3pPr>
            <a:lvl4pPr marL="1097280" indent="-27432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System Font Regular"/>
              <a:buChar char="⁃"/>
              <a:defRPr sz="1800">
                <a:solidFill>
                  <a:schemeClr val="bg1">
                    <a:lumMod val="2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defRPr sz="1800">
                <a:solidFill>
                  <a:schemeClr val="bg1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75847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Only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B335B13E-B93A-A24B-AC8A-D1F7A041356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4314E5C1-6412-0848-82FF-8CCD2F72EE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9" y="921554"/>
            <a:ext cx="11636906" cy="5276088"/>
          </a:xfrm>
        </p:spPr>
        <p:txBody>
          <a:bodyPr wrap="square" tIns="0" anchor="b">
            <a:normAutofit/>
          </a:bodyPr>
          <a:lstStyle>
            <a:lvl1pPr>
              <a:lnSpc>
                <a:spcPct val="85000"/>
              </a:lnSpc>
              <a:defRPr sz="1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</a:t>
            </a:r>
            <a:br>
              <a:rPr lang="en-US"/>
            </a:br>
            <a:r>
              <a:rPr lang="en-US"/>
              <a:t>to Add </a:t>
            </a:r>
            <a:br>
              <a:rPr lang="en-US"/>
            </a:br>
            <a:r>
              <a:rPr lang="en-US"/>
              <a:t>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xmlns="" id="{F33C628C-D29E-A044-B2EB-3DC2477C6A1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4638" y="6514048"/>
            <a:ext cx="5684837" cy="184666"/>
          </a:xfrm>
        </p:spPr>
        <p:txBody>
          <a:bodyPr wrap="square" lIns="45720" tIns="0" rIns="0" bIns="0" anchor="ctr">
            <a:spAutoFit/>
          </a:bodyPr>
          <a:lstStyle>
            <a:lvl1pPr marL="0" indent="0"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Presenter’s Name, Title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0638C5A9-34CC-E74C-95F4-EEBCB9461F59}"/>
              </a:ext>
            </a:extLst>
          </p:cNvPr>
          <p:cNvCxnSpPr/>
          <p:nvPr/>
        </p:nvCxnSpPr>
        <p:spPr>
          <a:xfrm>
            <a:off x="0" y="6354763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 Placeholder 14">
            <a:extLst>
              <a:ext uri="{FF2B5EF4-FFF2-40B4-BE49-F238E27FC236}">
                <a16:creationId xmlns:a16="http://schemas.microsoft.com/office/drawing/2014/main" xmlns="" id="{60A3440B-7E5F-7A49-9CD0-5777AA08CC2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37241" y="6514048"/>
            <a:ext cx="3516844" cy="184666"/>
          </a:xfrm>
        </p:spPr>
        <p:txBody>
          <a:bodyPr wrap="square" lIns="0" tIns="0" rIns="0" bIns="0" anchor="ctr">
            <a:spAutoFit/>
          </a:bodyPr>
          <a:lstStyle>
            <a:lvl1pPr marL="0" indent="0"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Date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xmlns="" id="{13E1C1D1-486C-A44F-A518-44B812661BCA}"/>
              </a:ext>
            </a:extLst>
          </p:cNvPr>
          <p:cNvCxnSpPr/>
          <p:nvPr/>
        </p:nvCxnSpPr>
        <p:spPr>
          <a:xfrm>
            <a:off x="8121650" y="6354763"/>
            <a:ext cx="0" cy="50323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aphic 5">
            <a:extLst>
              <a:ext uri="{FF2B5EF4-FFF2-40B4-BE49-F238E27FC236}">
                <a16:creationId xmlns:a16="http://schemas.microsoft.com/office/drawing/2014/main" xmlns="" id="{F3E2666E-9E12-F64C-8049-85F60DD72475}"/>
              </a:ext>
            </a:extLst>
          </p:cNvPr>
          <p:cNvGrpSpPr/>
          <p:nvPr userDrawn="1"/>
        </p:nvGrpSpPr>
        <p:grpSpPr>
          <a:xfrm>
            <a:off x="10559334" y="266930"/>
            <a:ext cx="1405015" cy="428440"/>
            <a:chOff x="674474" y="1776279"/>
            <a:chExt cx="10843422" cy="3306557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xmlns="" id="{04613B3B-716E-0844-B50A-02647D382554}"/>
                </a:ext>
              </a:extLst>
            </p:cNvPr>
            <p:cNvSpPr/>
            <p:nvPr/>
          </p:nvSpPr>
          <p:spPr>
            <a:xfrm>
              <a:off x="10630550" y="1776279"/>
              <a:ext cx="562227" cy="561814"/>
            </a:xfrm>
            <a:custGeom>
              <a:avLst/>
              <a:gdLst>
                <a:gd name="connsiteX0" fmla="*/ 130474 w 562227"/>
                <a:gd name="connsiteY0" fmla="*/ 0 h 561814"/>
                <a:gd name="connsiteX1" fmla="*/ 432106 w 562227"/>
                <a:gd name="connsiteY1" fmla="*/ 0 h 561814"/>
                <a:gd name="connsiteX2" fmla="*/ 562228 w 562227"/>
                <a:gd name="connsiteY2" fmla="*/ 130027 h 561814"/>
                <a:gd name="connsiteX3" fmla="*/ 562228 w 562227"/>
                <a:gd name="connsiteY3" fmla="*/ 431436 h 561814"/>
                <a:gd name="connsiteX4" fmla="*/ 340013 w 562227"/>
                <a:gd name="connsiteY4" fmla="*/ 523461 h 561814"/>
                <a:gd name="connsiteX5" fmla="*/ 38382 w 562227"/>
                <a:gd name="connsiteY5" fmla="*/ 222052 h 561814"/>
                <a:gd name="connsiteX6" fmla="*/ 130474 w 562227"/>
                <a:gd name="connsiteY6" fmla="*/ 0 h 56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2227" h="561814">
                  <a:moveTo>
                    <a:pt x="130474" y="0"/>
                  </a:moveTo>
                  <a:lnTo>
                    <a:pt x="432106" y="0"/>
                  </a:lnTo>
                  <a:cubicBezTo>
                    <a:pt x="504064" y="0"/>
                    <a:pt x="562228" y="58121"/>
                    <a:pt x="562228" y="130027"/>
                  </a:cubicBezTo>
                  <a:lnTo>
                    <a:pt x="562228" y="431436"/>
                  </a:lnTo>
                  <a:cubicBezTo>
                    <a:pt x="562228" y="547305"/>
                    <a:pt x="422038" y="605426"/>
                    <a:pt x="340013" y="523461"/>
                  </a:cubicBezTo>
                  <a:lnTo>
                    <a:pt x="38382" y="222052"/>
                  </a:lnTo>
                  <a:cubicBezTo>
                    <a:pt x="-43644" y="140086"/>
                    <a:pt x="14520" y="0"/>
                    <a:pt x="130474" y="0"/>
                  </a:cubicBezTo>
                  <a:close/>
                </a:path>
              </a:pathLst>
            </a:custGeom>
            <a:solidFill>
              <a:srgbClr val="5DA7FB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xmlns="" id="{74A9CE27-2907-2844-8D5E-3AD6E5EA7E30}"/>
                </a:ext>
              </a:extLst>
            </p:cNvPr>
            <p:cNvSpPr/>
            <p:nvPr/>
          </p:nvSpPr>
          <p:spPr>
            <a:xfrm>
              <a:off x="9095551" y="1776652"/>
              <a:ext cx="1288528" cy="1287580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5 w 1288528"/>
                <a:gd name="connsiteY10" fmla="*/ 0 h 1287580"/>
                <a:gd name="connsiteX11" fmla="*/ 130475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5 w 1288528"/>
                <a:gd name="connsiteY14" fmla="*/ 493655 h 1287580"/>
                <a:gd name="connsiteX15" fmla="*/ 312795 w 1288528"/>
                <a:gd name="connsiteY15" fmla="*/ 496263 h 1287580"/>
                <a:gd name="connsiteX16" fmla="*/ 340013 w 1288528"/>
                <a:gd name="connsiteY16" fmla="*/ 523461 h 1287580"/>
                <a:gd name="connsiteX17" fmla="*/ 765055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4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9 w 1288528"/>
                <a:gd name="connsiteY22" fmla="*/ 1157202 h 1287580"/>
                <a:gd name="connsiteX23" fmla="*/ 1288529 w 1288528"/>
                <a:gd name="connsiteY23" fmla="*/ 855793 h 1287580"/>
                <a:gd name="connsiteX24" fmla="*/ 1158405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4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4" y="0"/>
                    <a:pt x="432105" y="0"/>
                  </a:cubicBezTo>
                  <a:lnTo>
                    <a:pt x="130475" y="0"/>
                  </a:lnTo>
                  <a:cubicBezTo>
                    <a:pt x="14520" y="0"/>
                    <a:pt x="-43643" y="140086"/>
                    <a:pt x="38382" y="222052"/>
                  </a:cubicBezTo>
                  <a:lnTo>
                    <a:pt x="153591" y="337176"/>
                  </a:lnTo>
                  <a:lnTo>
                    <a:pt x="310185" y="493655"/>
                  </a:lnTo>
                  <a:lnTo>
                    <a:pt x="312795" y="496263"/>
                  </a:lnTo>
                  <a:lnTo>
                    <a:pt x="340013" y="523461"/>
                  </a:lnTo>
                  <a:lnTo>
                    <a:pt x="765055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4" y="1152359"/>
                  </a:lnTo>
                  <a:lnTo>
                    <a:pt x="1066313" y="1249227"/>
                  </a:lnTo>
                  <a:cubicBezTo>
                    <a:pt x="1148339" y="1331192"/>
                    <a:pt x="1288529" y="1273071"/>
                    <a:pt x="1288529" y="1157202"/>
                  </a:cubicBezTo>
                  <a:lnTo>
                    <a:pt x="1288529" y="855793"/>
                  </a:lnTo>
                  <a:cubicBezTo>
                    <a:pt x="1288529" y="783887"/>
                    <a:pt x="1230365" y="725766"/>
                    <a:pt x="1158405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solidFill>
              <a:srgbClr val="FC1859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xmlns="" id="{42A35D25-5200-264C-99AB-194F9778648E}"/>
                </a:ext>
              </a:extLst>
            </p:cNvPr>
            <p:cNvSpPr/>
            <p:nvPr/>
          </p:nvSpPr>
          <p:spPr>
            <a:xfrm>
              <a:off x="9904249" y="1776652"/>
              <a:ext cx="1288528" cy="1287580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6 w 1288528"/>
                <a:gd name="connsiteY10" fmla="*/ 0 h 1287580"/>
                <a:gd name="connsiteX11" fmla="*/ 130474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6 w 1288528"/>
                <a:gd name="connsiteY14" fmla="*/ 493655 h 1287580"/>
                <a:gd name="connsiteX15" fmla="*/ 312796 w 1288528"/>
                <a:gd name="connsiteY15" fmla="*/ 496263 h 1287580"/>
                <a:gd name="connsiteX16" fmla="*/ 340013 w 1288528"/>
                <a:gd name="connsiteY16" fmla="*/ 523461 h 1287580"/>
                <a:gd name="connsiteX17" fmla="*/ 765056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3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8 w 1288528"/>
                <a:gd name="connsiteY22" fmla="*/ 1157202 h 1287580"/>
                <a:gd name="connsiteX23" fmla="*/ 1288528 w 1288528"/>
                <a:gd name="connsiteY23" fmla="*/ 855793 h 1287580"/>
                <a:gd name="connsiteX24" fmla="*/ 1158406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3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5" y="0"/>
                    <a:pt x="432106" y="0"/>
                  </a:cubicBezTo>
                  <a:lnTo>
                    <a:pt x="130474" y="0"/>
                  </a:lnTo>
                  <a:cubicBezTo>
                    <a:pt x="14520" y="0"/>
                    <a:pt x="-43644" y="140086"/>
                    <a:pt x="38382" y="222052"/>
                  </a:cubicBezTo>
                  <a:lnTo>
                    <a:pt x="153591" y="337176"/>
                  </a:lnTo>
                  <a:lnTo>
                    <a:pt x="310186" y="493655"/>
                  </a:lnTo>
                  <a:lnTo>
                    <a:pt x="312796" y="496263"/>
                  </a:lnTo>
                  <a:lnTo>
                    <a:pt x="340013" y="523461"/>
                  </a:lnTo>
                  <a:lnTo>
                    <a:pt x="765056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3" y="1152359"/>
                  </a:lnTo>
                  <a:lnTo>
                    <a:pt x="1066313" y="1249227"/>
                  </a:lnTo>
                  <a:cubicBezTo>
                    <a:pt x="1148339" y="1331192"/>
                    <a:pt x="1288528" y="1273071"/>
                    <a:pt x="1288528" y="1157202"/>
                  </a:cubicBezTo>
                  <a:lnTo>
                    <a:pt x="1288528" y="855793"/>
                  </a:lnTo>
                  <a:cubicBezTo>
                    <a:pt x="1288528" y="783887"/>
                    <a:pt x="1230364" y="725766"/>
                    <a:pt x="1158406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solidFill>
              <a:srgbClr val="995D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xmlns="" id="{A4204095-726F-7E4C-A7A0-D328AB3392AA}"/>
                </a:ext>
              </a:extLst>
            </p:cNvPr>
            <p:cNvSpPr/>
            <p:nvPr/>
          </p:nvSpPr>
          <p:spPr>
            <a:xfrm>
              <a:off x="3822024" y="3774371"/>
              <a:ext cx="407145" cy="1018233"/>
            </a:xfrm>
            <a:custGeom>
              <a:avLst/>
              <a:gdLst>
                <a:gd name="connsiteX0" fmla="*/ 0 w 407145"/>
                <a:gd name="connsiteY0" fmla="*/ 0 h 1018233"/>
                <a:gd name="connsiteX1" fmla="*/ 227808 w 407145"/>
                <a:gd name="connsiteY1" fmla="*/ 0 h 1018233"/>
                <a:gd name="connsiteX2" fmla="*/ 227808 w 407145"/>
                <a:gd name="connsiteY2" fmla="*/ 199697 h 1018233"/>
                <a:gd name="connsiteX3" fmla="*/ 407146 w 407145"/>
                <a:gd name="connsiteY3" fmla="*/ 199697 h 1018233"/>
                <a:gd name="connsiteX4" fmla="*/ 407146 w 407145"/>
                <a:gd name="connsiteY4" fmla="*/ 358040 h 1018233"/>
                <a:gd name="connsiteX5" fmla="*/ 227808 w 407145"/>
                <a:gd name="connsiteY5" fmla="*/ 358040 h 1018233"/>
                <a:gd name="connsiteX6" fmla="*/ 227808 w 407145"/>
                <a:gd name="connsiteY6" fmla="*/ 746257 h 1018233"/>
                <a:gd name="connsiteX7" fmla="*/ 338170 w 407145"/>
                <a:gd name="connsiteY7" fmla="*/ 862499 h 1018233"/>
                <a:gd name="connsiteX8" fmla="*/ 402299 w 407145"/>
                <a:gd name="connsiteY8" fmla="*/ 857283 h 1018233"/>
                <a:gd name="connsiteX9" fmla="*/ 402299 w 407145"/>
                <a:gd name="connsiteY9" fmla="*/ 994389 h 1018233"/>
                <a:gd name="connsiteX10" fmla="*/ 244586 w 407145"/>
                <a:gd name="connsiteY10" fmla="*/ 1018233 h 1018233"/>
                <a:gd name="connsiteX11" fmla="*/ 0 w 407145"/>
                <a:gd name="connsiteY11" fmla="*/ 748865 h 1018233"/>
                <a:gd name="connsiteX12" fmla="*/ 0 w 407145"/>
                <a:gd name="connsiteY12" fmla="*/ 0 h 101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145" h="1018233">
                  <a:moveTo>
                    <a:pt x="0" y="0"/>
                  </a:moveTo>
                  <a:lnTo>
                    <a:pt x="227808" y="0"/>
                  </a:lnTo>
                  <a:lnTo>
                    <a:pt x="227808" y="199697"/>
                  </a:lnTo>
                  <a:lnTo>
                    <a:pt x="407146" y="199697"/>
                  </a:lnTo>
                  <a:lnTo>
                    <a:pt x="407146" y="358040"/>
                  </a:lnTo>
                  <a:lnTo>
                    <a:pt x="227808" y="358040"/>
                  </a:lnTo>
                  <a:lnTo>
                    <a:pt x="227808" y="746257"/>
                  </a:lnTo>
                  <a:cubicBezTo>
                    <a:pt x="227808" y="814810"/>
                    <a:pt x="269194" y="862499"/>
                    <a:pt x="338170" y="862499"/>
                  </a:cubicBezTo>
                  <a:cubicBezTo>
                    <a:pt x="375081" y="862499"/>
                    <a:pt x="395961" y="858774"/>
                    <a:pt x="402299" y="857283"/>
                  </a:cubicBezTo>
                  <a:lnTo>
                    <a:pt x="402299" y="994389"/>
                  </a:lnTo>
                  <a:cubicBezTo>
                    <a:pt x="390741" y="998115"/>
                    <a:pt x="328476" y="1018233"/>
                    <a:pt x="244586" y="1018233"/>
                  </a:cubicBezTo>
                  <a:cubicBezTo>
                    <a:pt x="58910" y="1018233"/>
                    <a:pt x="0" y="899756"/>
                    <a:pt x="0" y="748865"/>
                  </a:cubicBez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xmlns="" id="{A8E9D827-4AC1-AA49-979A-E02E06706ED7}"/>
                </a:ext>
              </a:extLst>
            </p:cNvPr>
            <p:cNvSpPr/>
            <p:nvPr/>
          </p:nvSpPr>
          <p:spPr>
            <a:xfrm>
              <a:off x="5700039" y="3950224"/>
              <a:ext cx="744196" cy="818908"/>
            </a:xfrm>
            <a:custGeom>
              <a:avLst/>
              <a:gdLst>
                <a:gd name="connsiteX0" fmla="*/ 227808 w 744196"/>
                <a:gd name="connsiteY0" fmla="*/ 23844 h 818908"/>
                <a:gd name="connsiteX1" fmla="*/ 0 w 744196"/>
                <a:gd name="connsiteY1" fmla="*/ 23844 h 818908"/>
                <a:gd name="connsiteX2" fmla="*/ 0 w 744196"/>
                <a:gd name="connsiteY2" fmla="*/ 818909 h 818908"/>
                <a:gd name="connsiteX3" fmla="*/ 229299 w 744196"/>
                <a:gd name="connsiteY3" fmla="*/ 818909 h 818908"/>
                <a:gd name="connsiteX4" fmla="*/ 229299 w 744196"/>
                <a:gd name="connsiteY4" fmla="*/ 340529 h 818908"/>
                <a:gd name="connsiteX5" fmla="*/ 370980 w 744196"/>
                <a:gd name="connsiteY5" fmla="*/ 181814 h 818908"/>
                <a:gd name="connsiteX6" fmla="*/ 514898 w 744196"/>
                <a:gd name="connsiteY6" fmla="*/ 340529 h 818908"/>
                <a:gd name="connsiteX7" fmla="*/ 514898 w 744196"/>
                <a:gd name="connsiteY7" fmla="*/ 818909 h 818908"/>
                <a:gd name="connsiteX8" fmla="*/ 744197 w 744196"/>
                <a:gd name="connsiteY8" fmla="*/ 818909 h 818908"/>
                <a:gd name="connsiteX9" fmla="*/ 744197 w 744196"/>
                <a:gd name="connsiteY9" fmla="*/ 287251 h 818908"/>
                <a:gd name="connsiteX10" fmla="*/ 458971 w 744196"/>
                <a:gd name="connsiteY10" fmla="*/ 0 h 818908"/>
                <a:gd name="connsiteX11" fmla="*/ 230790 w 744196"/>
                <a:gd name="connsiteY11" fmla="*/ 120340 h 818908"/>
                <a:gd name="connsiteX12" fmla="*/ 227435 w 744196"/>
                <a:gd name="connsiteY12" fmla="*/ 120340 h 818908"/>
                <a:gd name="connsiteX13" fmla="*/ 227808 w 744196"/>
                <a:gd name="connsiteY13" fmla="*/ 23844 h 818908"/>
                <a:gd name="connsiteX14" fmla="*/ 227808 w 744196"/>
                <a:gd name="connsiteY14" fmla="*/ 23844 h 8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44196" h="818908">
                  <a:moveTo>
                    <a:pt x="227808" y="23844"/>
                  </a:moveTo>
                  <a:lnTo>
                    <a:pt x="0" y="23844"/>
                  </a:lnTo>
                  <a:lnTo>
                    <a:pt x="0" y="818909"/>
                  </a:lnTo>
                  <a:lnTo>
                    <a:pt x="229299" y="818909"/>
                  </a:lnTo>
                  <a:lnTo>
                    <a:pt x="229299" y="340529"/>
                  </a:lnTo>
                  <a:cubicBezTo>
                    <a:pt x="229299" y="245151"/>
                    <a:pt x="280379" y="181814"/>
                    <a:pt x="370980" y="181814"/>
                  </a:cubicBezTo>
                  <a:cubicBezTo>
                    <a:pt x="473512" y="181814"/>
                    <a:pt x="514898" y="257073"/>
                    <a:pt x="514898" y="340529"/>
                  </a:cubicBezTo>
                  <a:lnTo>
                    <a:pt x="514898" y="818909"/>
                  </a:lnTo>
                  <a:lnTo>
                    <a:pt x="744197" y="818909"/>
                  </a:lnTo>
                  <a:lnTo>
                    <a:pt x="744197" y="287251"/>
                  </a:lnTo>
                  <a:cubicBezTo>
                    <a:pt x="744197" y="122948"/>
                    <a:pt x="652477" y="0"/>
                    <a:pt x="458971" y="0"/>
                  </a:cubicBezTo>
                  <a:cubicBezTo>
                    <a:pt x="301258" y="0"/>
                    <a:pt x="246077" y="93887"/>
                    <a:pt x="230790" y="120340"/>
                  </a:cubicBezTo>
                  <a:lnTo>
                    <a:pt x="227435" y="120340"/>
                  </a:lnTo>
                  <a:lnTo>
                    <a:pt x="227808" y="23844"/>
                  </a:lnTo>
                  <a:lnTo>
                    <a:pt x="227808" y="23844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xmlns="" id="{C42ADDD8-C2E3-6540-A5B2-F116AA2F87D9}"/>
                </a:ext>
              </a:extLst>
            </p:cNvPr>
            <p:cNvSpPr/>
            <p:nvPr/>
          </p:nvSpPr>
          <p:spPr>
            <a:xfrm>
              <a:off x="5141892" y="3950224"/>
              <a:ext cx="480223" cy="818908"/>
            </a:xfrm>
            <a:custGeom>
              <a:avLst/>
              <a:gdLst>
                <a:gd name="connsiteX0" fmla="*/ 480223 w 480223"/>
                <a:gd name="connsiteY0" fmla="*/ 0 h 818908"/>
                <a:gd name="connsiteX1" fmla="*/ 208793 w 480223"/>
                <a:gd name="connsiteY1" fmla="*/ 153126 h 818908"/>
                <a:gd name="connsiteX2" fmla="*/ 205437 w 480223"/>
                <a:gd name="connsiteY2" fmla="*/ 153126 h 818908"/>
                <a:gd name="connsiteX3" fmla="*/ 205437 w 480223"/>
                <a:gd name="connsiteY3" fmla="*/ 23844 h 818908"/>
                <a:gd name="connsiteX4" fmla="*/ 0 w 480223"/>
                <a:gd name="connsiteY4" fmla="*/ 23844 h 818908"/>
                <a:gd name="connsiteX5" fmla="*/ 0 w 480223"/>
                <a:gd name="connsiteY5" fmla="*/ 818909 h 818908"/>
                <a:gd name="connsiteX6" fmla="*/ 229299 w 480223"/>
                <a:gd name="connsiteY6" fmla="*/ 818909 h 818908"/>
                <a:gd name="connsiteX7" fmla="*/ 229299 w 480223"/>
                <a:gd name="connsiteY7" fmla="*/ 424357 h 818908"/>
                <a:gd name="connsiteX8" fmla="*/ 479851 w 480223"/>
                <a:gd name="connsiteY8" fmla="*/ 182932 h 818908"/>
                <a:gd name="connsiteX9" fmla="*/ 479851 w 480223"/>
                <a:gd name="connsiteY9" fmla="*/ 0 h 818908"/>
                <a:gd name="connsiteX10" fmla="*/ 480223 w 480223"/>
                <a:gd name="connsiteY10" fmla="*/ 0 h 8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0223" h="818908">
                  <a:moveTo>
                    <a:pt x="480223" y="0"/>
                  </a:moveTo>
                  <a:cubicBezTo>
                    <a:pt x="273295" y="0"/>
                    <a:pt x="224825" y="116242"/>
                    <a:pt x="208793" y="153126"/>
                  </a:cubicBezTo>
                  <a:lnTo>
                    <a:pt x="205437" y="153126"/>
                  </a:lnTo>
                  <a:lnTo>
                    <a:pt x="205437" y="23844"/>
                  </a:lnTo>
                  <a:lnTo>
                    <a:pt x="0" y="23844"/>
                  </a:lnTo>
                  <a:lnTo>
                    <a:pt x="0" y="818909"/>
                  </a:lnTo>
                  <a:lnTo>
                    <a:pt x="229299" y="818909"/>
                  </a:lnTo>
                  <a:lnTo>
                    <a:pt x="229299" y="424357"/>
                  </a:lnTo>
                  <a:cubicBezTo>
                    <a:pt x="229299" y="253348"/>
                    <a:pt x="343389" y="182932"/>
                    <a:pt x="479851" y="182932"/>
                  </a:cubicBezTo>
                  <a:lnTo>
                    <a:pt x="479851" y="0"/>
                  </a:lnTo>
                  <a:lnTo>
                    <a:pt x="480223" y="0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xmlns="" id="{E95FE94C-D4B9-6F47-BC60-98F20CEB4DFB}"/>
                </a:ext>
              </a:extLst>
            </p:cNvPr>
            <p:cNvSpPr/>
            <p:nvPr/>
          </p:nvSpPr>
          <p:spPr>
            <a:xfrm>
              <a:off x="3040543" y="3950224"/>
              <a:ext cx="686405" cy="842752"/>
            </a:xfrm>
            <a:custGeom>
              <a:avLst/>
              <a:gdLst>
                <a:gd name="connsiteX0" fmla="*/ 519372 w 686405"/>
                <a:gd name="connsiteY0" fmla="*/ 247386 h 842752"/>
                <a:gd name="connsiteX1" fmla="*/ 666272 w 686405"/>
                <a:gd name="connsiteY1" fmla="*/ 148283 h 842752"/>
                <a:gd name="connsiteX2" fmla="*/ 340780 w 686405"/>
                <a:gd name="connsiteY2" fmla="*/ 0 h 842752"/>
                <a:gd name="connsiteX3" fmla="*/ 28709 w 686405"/>
                <a:gd name="connsiteY3" fmla="*/ 242543 h 842752"/>
                <a:gd name="connsiteX4" fmla="*/ 249060 w 686405"/>
                <a:gd name="connsiteY4" fmla="*/ 491420 h 842752"/>
                <a:gd name="connsiteX5" fmla="*/ 348236 w 686405"/>
                <a:gd name="connsiteY5" fmla="*/ 521598 h 842752"/>
                <a:gd name="connsiteX6" fmla="*/ 457852 w 686405"/>
                <a:gd name="connsiteY6" fmla="*/ 606171 h 842752"/>
                <a:gd name="connsiteX7" fmla="*/ 327730 w 686405"/>
                <a:gd name="connsiteY7" fmla="*/ 678822 h 842752"/>
                <a:gd name="connsiteX8" fmla="*/ 153612 w 686405"/>
                <a:gd name="connsiteY8" fmla="*/ 586798 h 842752"/>
                <a:gd name="connsiteX9" fmla="*/ 0 w 686405"/>
                <a:gd name="connsiteY9" fmla="*/ 672861 h 842752"/>
                <a:gd name="connsiteX10" fmla="*/ 341898 w 686405"/>
                <a:gd name="connsiteY10" fmla="*/ 842753 h 842752"/>
                <a:gd name="connsiteX11" fmla="*/ 686406 w 686405"/>
                <a:gd name="connsiteY11" fmla="*/ 590151 h 842752"/>
                <a:gd name="connsiteX12" fmla="*/ 460462 w 686405"/>
                <a:gd name="connsiteY12" fmla="*/ 339411 h 842752"/>
                <a:gd name="connsiteX13" fmla="*/ 371353 w 686405"/>
                <a:gd name="connsiteY13" fmla="*/ 312214 h 842752"/>
                <a:gd name="connsiteX14" fmla="*/ 257262 w 686405"/>
                <a:gd name="connsiteY14" fmla="*/ 227640 h 842752"/>
                <a:gd name="connsiteX15" fmla="*/ 361659 w 686405"/>
                <a:gd name="connsiteY15" fmla="*/ 164303 h 842752"/>
                <a:gd name="connsiteX16" fmla="*/ 519372 w 686405"/>
                <a:gd name="connsiteY16" fmla="*/ 247386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6405" h="842752">
                  <a:moveTo>
                    <a:pt x="519372" y="247386"/>
                  </a:moveTo>
                  <a:lnTo>
                    <a:pt x="666272" y="148283"/>
                  </a:lnTo>
                  <a:cubicBezTo>
                    <a:pt x="647257" y="116242"/>
                    <a:pt x="569333" y="0"/>
                    <a:pt x="340780" y="0"/>
                  </a:cubicBezTo>
                  <a:cubicBezTo>
                    <a:pt x="170390" y="0"/>
                    <a:pt x="28709" y="87554"/>
                    <a:pt x="28709" y="242543"/>
                  </a:cubicBezTo>
                  <a:cubicBezTo>
                    <a:pt x="28709" y="387100"/>
                    <a:pt x="133478" y="455653"/>
                    <a:pt x="249060" y="491420"/>
                  </a:cubicBezTo>
                  <a:cubicBezTo>
                    <a:pt x="283361" y="501851"/>
                    <a:pt x="317663" y="511911"/>
                    <a:pt x="348236" y="521598"/>
                  </a:cubicBezTo>
                  <a:cubicBezTo>
                    <a:pt x="410128" y="541344"/>
                    <a:pt x="457852" y="558482"/>
                    <a:pt x="457852" y="606171"/>
                  </a:cubicBezTo>
                  <a:cubicBezTo>
                    <a:pt x="457852" y="648644"/>
                    <a:pt x="410501" y="678822"/>
                    <a:pt x="327730" y="678822"/>
                  </a:cubicBezTo>
                  <a:cubicBezTo>
                    <a:pt x="220724" y="678822"/>
                    <a:pt x="171508" y="613995"/>
                    <a:pt x="153612" y="586798"/>
                  </a:cubicBezTo>
                  <a:lnTo>
                    <a:pt x="0" y="672861"/>
                  </a:lnTo>
                  <a:cubicBezTo>
                    <a:pt x="14914" y="710118"/>
                    <a:pt x="98058" y="842753"/>
                    <a:pt x="341898" y="842753"/>
                  </a:cubicBezTo>
                  <a:cubicBezTo>
                    <a:pt x="527947" y="842753"/>
                    <a:pt x="686406" y="764513"/>
                    <a:pt x="686406" y="590151"/>
                  </a:cubicBezTo>
                  <a:cubicBezTo>
                    <a:pt x="686406" y="444848"/>
                    <a:pt x="582755" y="377041"/>
                    <a:pt x="460462" y="339411"/>
                  </a:cubicBezTo>
                  <a:cubicBezTo>
                    <a:pt x="429516" y="330097"/>
                    <a:pt x="398943" y="320410"/>
                    <a:pt x="371353" y="312214"/>
                  </a:cubicBezTo>
                  <a:cubicBezTo>
                    <a:pt x="315799" y="295448"/>
                    <a:pt x="257262" y="280172"/>
                    <a:pt x="257262" y="227640"/>
                  </a:cubicBezTo>
                  <a:cubicBezTo>
                    <a:pt x="257262" y="188893"/>
                    <a:pt x="294174" y="164303"/>
                    <a:pt x="361659" y="164303"/>
                  </a:cubicBezTo>
                  <a:cubicBezTo>
                    <a:pt x="467919" y="164303"/>
                    <a:pt x="504085" y="225032"/>
                    <a:pt x="519372" y="247386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xmlns="" id="{3602FA9B-F6A9-3E4D-A347-818863706DEB}"/>
                </a:ext>
              </a:extLst>
            </p:cNvPr>
            <p:cNvSpPr/>
            <p:nvPr/>
          </p:nvSpPr>
          <p:spPr>
            <a:xfrm>
              <a:off x="674474" y="3625716"/>
              <a:ext cx="1595772" cy="1143416"/>
            </a:xfrm>
            <a:custGeom>
              <a:avLst/>
              <a:gdLst>
                <a:gd name="connsiteX0" fmla="*/ 1372812 w 1595772"/>
                <a:gd name="connsiteY0" fmla="*/ 0 h 1143416"/>
                <a:gd name="connsiteX1" fmla="*/ 1164765 w 1595772"/>
                <a:gd name="connsiteY1" fmla="*/ 814810 h 1143416"/>
                <a:gd name="connsiteX2" fmla="*/ 956718 w 1595772"/>
                <a:gd name="connsiteY2" fmla="*/ 0 h 1143416"/>
                <a:gd name="connsiteX3" fmla="*/ 670374 w 1595772"/>
                <a:gd name="connsiteY3" fmla="*/ 0 h 1143416"/>
                <a:gd name="connsiteX4" fmla="*/ 456734 w 1595772"/>
                <a:gd name="connsiteY4" fmla="*/ 838282 h 1143416"/>
                <a:gd name="connsiteX5" fmla="*/ 242721 w 1595772"/>
                <a:gd name="connsiteY5" fmla="*/ 0 h 1143416"/>
                <a:gd name="connsiteX6" fmla="*/ 0 w 1595772"/>
                <a:gd name="connsiteY6" fmla="*/ 0 h 1143416"/>
                <a:gd name="connsiteX7" fmla="*/ 295665 w 1595772"/>
                <a:gd name="connsiteY7" fmla="*/ 1143417 h 1143416"/>
                <a:gd name="connsiteX8" fmla="*/ 599533 w 1595772"/>
                <a:gd name="connsiteY8" fmla="*/ 1143417 h 1143416"/>
                <a:gd name="connsiteX9" fmla="*/ 806462 w 1595772"/>
                <a:gd name="connsiteY9" fmla="*/ 333078 h 1143416"/>
                <a:gd name="connsiteX10" fmla="*/ 1013390 w 1595772"/>
                <a:gd name="connsiteY10" fmla="*/ 1143417 h 1143416"/>
                <a:gd name="connsiteX11" fmla="*/ 1300107 w 1595772"/>
                <a:gd name="connsiteY11" fmla="*/ 1143417 h 1143416"/>
                <a:gd name="connsiteX12" fmla="*/ 1595773 w 1595772"/>
                <a:gd name="connsiteY12" fmla="*/ 0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95772" h="1143416">
                  <a:moveTo>
                    <a:pt x="1372812" y="0"/>
                  </a:moveTo>
                  <a:lnTo>
                    <a:pt x="1164765" y="814810"/>
                  </a:lnTo>
                  <a:lnTo>
                    <a:pt x="956718" y="0"/>
                  </a:lnTo>
                  <a:lnTo>
                    <a:pt x="670374" y="0"/>
                  </a:lnTo>
                  <a:lnTo>
                    <a:pt x="456734" y="838282"/>
                  </a:lnTo>
                  <a:lnTo>
                    <a:pt x="242721" y="0"/>
                  </a:lnTo>
                  <a:lnTo>
                    <a:pt x="0" y="0"/>
                  </a:lnTo>
                  <a:lnTo>
                    <a:pt x="295665" y="1143417"/>
                  </a:lnTo>
                  <a:lnTo>
                    <a:pt x="599533" y="1143417"/>
                  </a:lnTo>
                  <a:lnTo>
                    <a:pt x="806462" y="333078"/>
                  </a:lnTo>
                  <a:lnTo>
                    <a:pt x="1013390" y="1143417"/>
                  </a:lnTo>
                  <a:lnTo>
                    <a:pt x="1300107" y="1143417"/>
                  </a:lnTo>
                  <a:lnTo>
                    <a:pt x="1595773" y="0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xmlns="" id="{93E14922-2CDE-CC40-9CE1-E989A4F1F2FC}"/>
                </a:ext>
              </a:extLst>
            </p:cNvPr>
            <p:cNvSpPr/>
            <p:nvPr/>
          </p:nvSpPr>
          <p:spPr>
            <a:xfrm>
              <a:off x="2202389" y="3950224"/>
              <a:ext cx="791175" cy="842752"/>
            </a:xfrm>
            <a:custGeom>
              <a:avLst/>
              <a:gdLst>
                <a:gd name="connsiteX0" fmla="*/ 790802 w 791175"/>
                <a:gd name="connsiteY0" fmla="*/ 421376 h 842752"/>
                <a:gd name="connsiteX1" fmla="*/ 395960 w 791175"/>
                <a:gd name="connsiteY1" fmla="*/ 0 h 842752"/>
                <a:gd name="connsiteX2" fmla="*/ 0 w 791175"/>
                <a:gd name="connsiteY2" fmla="*/ 421376 h 842752"/>
                <a:gd name="connsiteX3" fmla="*/ 405654 w 791175"/>
                <a:gd name="connsiteY3" fmla="*/ 842753 h 842752"/>
                <a:gd name="connsiteX4" fmla="*/ 735249 w 791175"/>
                <a:gd name="connsiteY4" fmla="*/ 666155 h 842752"/>
                <a:gd name="connsiteX5" fmla="*/ 580891 w 791175"/>
                <a:gd name="connsiteY5" fmla="*/ 577483 h 842752"/>
                <a:gd name="connsiteX6" fmla="*/ 406773 w 791175"/>
                <a:gd name="connsiteY6" fmla="*/ 678822 h 842752"/>
                <a:gd name="connsiteX7" fmla="*/ 228553 w 791175"/>
                <a:gd name="connsiteY7" fmla="*/ 491420 h 842752"/>
                <a:gd name="connsiteX8" fmla="*/ 791175 w 791175"/>
                <a:gd name="connsiteY8" fmla="*/ 491420 h 842752"/>
                <a:gd name="connsiteX9" fmla="*/ 790802 w 791175"/>
                <a:gd name="connsiteY9" fmla="*/ 421376 h 842752"/>
                <a:gd name="connsiteX10" fmla="*/ 228181 w 791175"/>
                <a:gd name="connsiteY10" fmla="*/ 332705 h 842752"/>
                <a:gd name="connsiteX11" fmla="*/ 395960 w 791175"/>
                <a:gd name="connsiteY11" fmla="*/ 163558 h 842752"/>
                <a:gd name="connsiteX12" fmla="*/ 561876 w 791175"/>
                <a:gd name="connsiteY12" fmla="*/ 332705 h 842752"/>
                <a:gd name="connsiteX13" fmla="*/ 228181 w 791175"/>
                <a:gd name="connsiteY13" fmla="*/ 332705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1175" h="842752">
                  <a:moveTo>
                    <a:pt x="790802" y="421376"/>
                  </a:moveTo>
                  <a:cubicBezTo>
                    <a:pt x="790802" y="212737"/>
                    <a:pt x="665899" y="0"/>
                    <a:pt x="395960" y="0"/>
                  </a:cubicBezTo>
                  <a:cubicBezTo>
                    <a:pt x="153239" y="0"/>
                    <a:pt x="0" y="182187"/>
                    <a:pt x="0" y="421376"/>
                  </a:cubicBezTo>
                  <a:cubicBezTo>
                    <a:pt x="0" y="656841"/>
                    <a:pt x="150629" y="842753"/>
                    <a:pt x="405654" y="842753"/>
                  </a:cubicBezTo>
                  <a:cubicBezTo>
                    <a:pt x="629361" y="842753"/>
                    <a:pt x="714742" y="709746"/>
                    <a:pt x="735249" y="666155"/>
                  </a:cubicBezTo>
                  <a:lnTo>
                    <a:pt x="580891" y="577483"/>
                  </a:lnTo>
                  <a:cubicBezTo>
                    <a:pt x="570078" y="597229"/>
                    <a:pt x="531303" y="678822"/>
                    <a:pt x="406773" y="678822"/>
                  </a:cubicBezTo>
                  <a:cubicBezTo>
                    <a:pt x="306478" y="678822"/>
                    <a:pt x="235637" y="600582"/>
                    <a:pt x="228553" y="491420"/>
                  </a:cubicBezTo>
                  <a:lnTo>
                    <a:pt x="791175" y="491420"/>
                  </a:lnTo>
                  <a:cubicBezTo>
                    <a:pt x="790802" y="491047"/>
                    <a:pt x="790802" y="422494"/>
                    <a:pt x="790802" y="421376"/>
                  </a:cubicBezTo>
                  <a:close/>
                  <a:moveTo>
                    <a:pt x="228181" y="332705"/>
                  </a:moveTo>
                  <a:cubicBezTo>
                    <a:pt x="237129" y="243288"/>
                    <a:pt x="286344" y="163558"/>
                    <a:pt x="395960" y="163558"/>
                  </a:cubicBezTo>
                  <a:cubicBezTo>
                    <a:pt x="498865" y="163558"/>
                    <a:pt x="553300" y="236954"/>
                    <a:pt x="561876" y="332705"/>
                  </a:cubicBezTo>
                  <a:lnTo>
                    <a:pt x="228181" y="332705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xmlns="" id="{2BCC818A-C4FB-0144-967A-EA3EBD534DF9}"/>
                </a:ext>
              </a:extLst>
            </p:cNvPr>
            <p:cNvSpPr/>
            <p:nvPr/>
          </p:nvSpPr>
          <p:spPr>
            <a:xfrm>
              <a:off x="4246320" y="3950224"/>
              <a:ext cx="790802" cy="842752"/>
            </a:xfrm>
            <a:custGeom>
              <a:avLst/>
              <a:gdLst>
                <a:gd name="connsiteX0" fmla="*/ 790802 w 790802"/>
                <a:gd name="connsiteY0" fmla="*/ 421376 h 842752"/>
                <a:gd name="connsiteX1" fmla="*/ 395960 w 790802"/>
                <a:gd name="connsiteY1" fmla="*/ 0 h 842752"/>
                <a:gd name="connsiteX2" fmla="*/ 0 w 790802"/>
                <a:gd name="connsiteY2" fmla="*/ 421376 h 842752"/>
                <a:gd name="connsiteX3" fmla="*/ 405654 w 790802"/>
                <a:gd name="connsiteY3" fmla="*/ 842753 h 842752"/>
                <a:gd name="connsiteX4" fmla="*/ 735248 w 790802"/>
                <a:gd name="connsiteY4" fmla="*/ 666155 h 842752"/>
                <a:gd name="connsiteX5" fmla="*/ 580891 w 790802"/>
                <a:gd name="connsiteY5" fmla="*/ 577483 h 842752"/>
                <a:gd name="connsiteX6" fmla="*/ 406773 w 790802"/>
                <a:gd name="connsiteY6" fmla="*/ 678822 h 842752"/>
                <a:gd name="connsiteX7" fmla="*/ 228553 w 790802"/>
                <a:gd name="connsiteY7" fmla="*/ 491420 h 842752"/>
                <a:gd name="connsiteX8" fmla="*/ 790802 w 790802"/>
                <a:gd name="connsiteY8" fmla="*/ 491420 h 842752"/>
                <a:gd name="connsiteX9" fmla="*/ 790802 w 790802"/>
                <a:gd name="connsiteY9" fmla="*/ 421376 h 842752"/>
                <a:gd name="connsiteX10" fmla="*/ 228180 w 790802"/>
                <a:gd name="connsiteY10" fmla="*/ 332705 h 842752"/>
                <a:gd name="connsiteX11" fmla="*/ 395960 w 790802"/>
                <a:gd name="connsiteY11" fmla="*/ 163558 h 842752"/>
                <a:gd name="connsiteX12" fmla="*/ 561876 w 790802"/>
                <a:gd name="connsiteY12" fmla="*/ 332705 h 842752"/>
                <a:gd name="connsiteX13" fmla="*/ 228180 w 790802"/>
                <a:gd name="connsiteY13" fmla="*/ 332705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0802" h="842752">
                  <a:moveTo>
                    <a:pt x="790802" y="421376"/>
                  </a:moveTo>
                  <a:cubicBezTo>
                    <a:pt x="790802" y="212737"/>
                    <a:pt x="665899" y="0"/>
                    <a:pt x="395960" y="0"/>
                  </a:cubicBezTo>
                  <a:cubicBezTo>
                    <a:pt x="153239" y="0"/>
                    <a:pt x="0" y="182187"/>
                    <a:pt x="0" y="421376"/>
                  </a:cubicBezTo>
                  <a:cubicBezTo>
                    <a:pt x="0" y="656841"/>
                    <a:pt x="150629" y="842753"/>
                    <a:pt x="405654" y="842753"/>
                  </a:cubicBezTo>
                  <a:cubicBezTo>
                    <a:pt x="629360" y="842753"/>
                    <a:pt x="714742" y="709746"/>
                    <a:pt x="735248" y="666155"/>
                  </a:cubicBezTo>
                  <a:lnTo>
                    <a:pt x="580891" y="577483"/>
                  </a:lnTo>
                  <a:cubicBezTo>
                    <a:pt x="570079" y="597229"/>
                    <a:pt x="531303" y="678822"/>
                    <a:pt x="406773" y="678822"/>
                  </a:cubicBezTo>
                  <a:cubicBezTo>
                    <a:pt x="306478" y="678822"/>
                    <a:pt x="235637" y="600582"/>
                    <a:pt x="228553" y="491420"/>
                  </a:cubicBezTo>
                  <a:lnTo>
                    <a:pt x="790802" y="491420"/>
                  </a:lnTo>
                  <a:cubicBezTo>
                    <a:pt x="790802" y="491047"/>
                    <a:pt x="790802" y="422494"/>
                    <a:pt x="790802" y="421376"/>
                  </a:cubicBezTo>
                  <a:close/>
                  <a:moveTo>
                    <a:pt x="228180" y="332705"/>
                  </a:moveTo>
                  <a:cubicBezTo>
                    <a:pt x="237129" y="243288"/>
                    <a:pt x="286344" y="163558"/>
                    <a:pt x="395960" y="163558"/>
                  </a:cubicBezTo>
                  <a:cubicBezTo>
                    <a:pt x="498865" y="163558"/>
                    <a:pt x="553301" y="236954"/>
                    <a:pt x="561876" y="332705"/>
                  </a:cubicBezTo>
                  <a:lnTo>
                    <a:pt x="228180" y="332705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xmlns="" id="{5550758D-A67E-A947-83E4-8A6C1B638CCA}"/>
                </a:ext>
              </a:extLst>
            </p:cNvPr>
            <p:cNvSpPr/>
            <p:nvPr/>
          </p:nvSpPr>
          <p:spPr>
            <a:xfrm>
              <a:off x="9632798" y="3774371"/>
              <a:ext cx="407145" cy="1018233"/>
            </a:xfrm>
            <a:custGeom>
              <a:avLst/>
              <a:gdLst>
                <a:gd name="connsiteX0" fmla="*/ 0 w 407145"/>
                <a:gd name="connsiteY0" fmla="*/ 0 h 1018233"/>
                <a:gd name="connsiteX1" fmla="*/ 227807 w 407145"/>
                <a:gd name="connsiteY1" fmla="*/ 0 h 1018233"/>
                <a:gd name="connsiteX2" fmla="*/ 227807 w 407145"/>
                <a:gd name="connsiteY2" fmla="*/ 199697 h 1018233"/>
                <a:gd name="connsiteX3" fmla="*/ 407146 w 407145"/>
                <a:gd name="connsiteY3" fmla="*/ 199697 h 1018233"/>
                <a:gd name="connsiteX4" fmla="*/ 407146 w 407145"/>
                <a:gd name="connsiteY4" fmla="*/ 358040 h 1018233"/>
                <a:gd name="connsiteX5" fmla="*/ 227807 w 407145"/>
                <a:gd name="connsiteY5" fmla="*/ 358040 h 1018233"/>
                <a:gd name="connsiteX6" fmla="*/ 227807 w 407145"/>
                <a:gd name="connsiteY6" fmla="*/ 746257 h 1018233"/>
                <a:gd name="connsiteX7" fmla="*/ 338169 w 407145"/>
                <a:gd name="connsiteY7" fmla="*/ 862499 h 1018233"/>
                <a:gd name="connsiteX8" fmla="*/ 402298 w 407145"/>
                <a:gd name="connsiteY8" fmla="*/ 857283 h 1018233"/>
                <a:gd name="connsiteX9" fmla="*/ 402298 w 407145"/>
                <a:gd name="connsiteY9" fmla="*/ 994389 h 1018233"/>
                <a:gd name="connsiteX10" fmla="*/ 244585 w 407145"/>
                <a:gd name="connsiteY10" fmla="*/ 1018233 h 1018233"/>
                <a:gd name="connsiteX11" fmla="*/ 0 w 407145"/>
                <a:gd name="connsiteY11" fmla="*/ 748865 h 1018233"/>
                <a:gd name="connsiteX12" fmla="*/ 0 w 407145"/>
                <a:gd name="connsiteY12" fmla="*/ 0 h 101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145" h="1018233">
                  <a:moveTo>
                    <a:pt x="0" y="0"/>
                  </a:moveTo>
                  <a:lnTo>
                    <a:pt x="227807" y="0"/>
                  </a:lnTo>
                  <a:lnTo>
                    <a:pt x="227807" y="199697"/>
                  </a:lnTo>
                  <a:lnTo>
                    <a:pt x="407146" y="199697"/>
                  </a:lnTo>
                  <a:lnTo>
                    <a:pt x="407146" y="358040"/>
                  </a:lnTo>
                  <a:lnTo>
                    <a:pt x="227807" y="358040"/>
                  </a:lnTo>
                  <a:lnTo>
                    <a:pt x="227807" y="746257"/>
                  </a:lnTo>
                  <a:cubicBezTo>
                    <a:pt x="227807" y="814810"/>
                    <a:pt x="269193" y="862499"/>
                    <a:pt x="338169" y="862499"/>
                  </a:cubicBezTo>
                  <a:cubicBezTo>
                    <a:pt x="375081" y="862499"/>
                    <a:pt x="395960" y="858774"/>
                    <a:pt x="402298" y="857283"/>
                  </a:cubicBezTo>
                  <a:lnTo>
                    <a:pt x="402298" y="994389"/>
                  </a:lnTo>
                  <a:cubicBezTo>
                    <a:pt x="390740" y="998115"/>
                    <a:pt x="328475" y="1018233"/>
                    <a:pt x="244585" y="1018233"/>
                  </a:cubicBezTo>
                  <a:cubicBezTo>
                    <a:pt x="58909" y="1018233"/>
                    <a:pt x="0" y="899756"/>
                    <a:pt x="0" y="748865"/>
                  </a:cubicBez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xmlns="" id="{354D8EC1-76BD-294A-BE98-22C6B03B1368}"/>
                </a:ext>
              </a:extLst>
            </p:cNvPr>
            <p:cNvSpPr/>
            <p:nvPr/>
          </p:nvSpPr>
          <p:spPr>
            <a:xfrm>
              <a:off x="6882328" y="3625716"/>
              <a:ext cx="969394" cy="1143416"/>
            </a:xfrm>
            <a:custGeom>
              <a:avLst/>
              <a:gdLst>
                <a:gd name="connsiteX0" fmla="*/ 390368 w 969394"/>
                <a:gd name="connsiteY0" fmla="*/ 0 h 1143416"/>
                <a:gd name="connsiteX1" fmla="*/ 0 w 969394"/>
                <a:gd name="connsiteY1" fmla="*/ 0 h 1143416"/>
                <a:gd name="connsiteX2" fmla="*/ 0 w 969394"/>
                <a:gd name="connsiteY2" fmla="*/ 1143417 h 1143416"/>
                <a:gd name="connsiteX3" fmla="*/ 390368 w 969394"/>
                <a:gd name="connsiteY3" fmla="*/ 1143417 h 1143416"/>
                <a:gd name="connsiteX4" fmla="*/ 969394 w 969394"/>
                <a:gd name="connsiteY4" fmla="*/ 571522 h 1143416"/>
                <a:gd name="connsiteX5" fmla="*/ 390368 w 969394"/>
                <a:gd name="connsiteY5" fmla="*/ 0 h 1143416"/>
                <a:gd name="connsiteX6" fmla="*/ 375827 w 969394"/>
                <a:gd name="connsiteY6" fmla="*/ 953406 h 1143416"/>
                <a:gd name="connsiteX7" fmla="*/ 245704 w 969394"/>
                <a:gd name="connsiteY7" fmla="*/ 953406 h 1143416"/>
                <a:gd name="connsiteX8" fmla="*/ 245704 w 969394"/>
                <a:gd name="connsiteY8" fmla="*/ 190011 h 1143416"/>
                <a:gd name="connsiteX9" fmla="*/ 375827 w 969394"/>
                <a:gd name="connsiteY9" fmla="*/ 190011 h 1143416"/>
                <a:gd name="connsiteX10" fmla="*/ 716979 w 969394"/>
                <a:gd name="connsiteY10" fmla="*/ 571895 h 1143416"/>
                <a:gd name="connsiteX11" fmla="*/ 375827 w 969394"/>
                <a:gd name="connsiteY11" fmla="*/ 953406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69394" h="1143416">
                  <a:moveTo>
                    <a:pt x="390368" y="0"/>
                  </a:moveTo>
                  <a:lnTo>
                    <a:pt x="0" y="0"/>
                  </a:lnTo>
                  <a:lnTo>
                    <a:pt x="0" y="1143417"/>
                  </a:lnTo>
                  <a:lnTo>
                    <a:pt x="390368" y="1143417"/>
                  </a:lnTo>
                  <a:cubicBezTo>
                    <a:pt x="753891" y="1143417"/>
                    <a:pt x="969394" y="969054"/>
                    <a:pt x="969394" y="571522"/>
                  </a:cubicBezTo>
                  <a:cubicBezTo>
                    <a:pt x="969022" y="173990"/>
                    <a:pt x="746061" y="0"/>
                    <a:pt x="390368" y="0"/>
                  </a:cubicBezTo>
                  <a:close/>
                  <a:moveTo>
                    <a:pt x="375827" y="953406"/>
                  </a:moveTo>
                  <a:lnTo>
                    <a:pt x="245704" y="953406"/>
                  </a:lnTo>
                  <a:lnTo>
                    <a:pt x="245704" y="190011"/>
                  </a:lnTo>
                  <a:lnTo>
                    <a:pt x="375827" y="190011"/>
                  </a:lnTo>
                  <a:cubicBezTo>
                    <a:pt x="671119" y="190011"/>
                    <a:pt x="716979" y="389708"/>
                    <a:pt x="716979" y="571895"/>
                  </a:cubicBezTo>
                  <a:cubicBezTo>
                    <a:pt x="716979" y="753709"/>
                    <a:pt x="673729" y="953406"/>
                    <a:pt x="375827" y="953406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xmlns="" id="{9B385A52-EAC0-6348-8EA8-2E753D63717E}"/>
                </a:ext>
              </a:extLst>
            </p:cNvPr>
            <p:cNvSpPr/>
            <p:nvPr/>
          </p:nvSpPr>
          <p:spPr>
            <a:xfrm>
              <a:off x="10957886" y="3625716"/>
              <a:ext cx="235264" cy="1143416"/>
            </a:xfrm>
            <a:custGeom>
              <a:avLst/>
              <a:gdLst>
                <a:gd name="connsiteX0" fmla="*/ 0 w 235264"/>
                <a:gd name="connsiteY0" fmla="*/ 0 h 1143416"/>
                <a:gd name="connsiteX1" fmla="*/ 235265 w 235264"/>
                <a:gd name="connsiteY1" fmla="*/ 0 h 1143416"/>
                <a:gd name="connsiteX2" fmla="*/ 235265 w 235264"/>
                <a:gd name="connsiteY2" fmla="*/ 1143417 h 1143416"/>
                <a:gd name="connsiteX3" fmla="*/ 0 w 235264"/>
                <a:gd name="connsiteY3" fmla="*/ 1143417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1143416">
                  <a:moveTo>
                    <a:pt x="0" y="0"/>
                  </a:moveTo>
                  <a:lnTo>
                    <a:pt x="235265" y="0"/>
                  </a:lnTo>
                  <a:lnTo>
                    <a:pt x="235265" y="1143417"/>
                  </a:lnTo>
                  <a:lnTo>
                    <a:pt x="0" y="1143417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51" name="Graphic 5">
              <a:extLst>
                <a:ext uri="{FF2B5EF4-FFF2-40B4-BE49-F238E27FC236}">
                  <a16:creationId xmlns:a16="http://schemas.microsoft.com/office/drawing/2014/main" xmlns="" id="{F2CDB2A6-E83B-134B-A4AA-ED5101820D3B}"/>
                </a:ext>
              </a:extLst>
            </p:cNvPr>
            <p:cNvGrpSpPr/>
            <p:nvPr/>
          </p:nvGrpSpPr>
          <p:grpSpPr>
            <a:xfrm>
              <a:off x="11320290" y="4595888"/>
              <a:ext cx="197607" cy="197089"/>
              <a:chOff x="11320290" y="4595888"/>
              <a:chExt cx="197607" cy="197089"/>
            </a:xfrm>
            <a:solidFill>
              <a:srgbClr val="FFFFFF"/>
            </a:solidFill>
          </p:grpSpPr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xmlns="" id="{A0F0BF7F-EE62-DC41-92AC-CC632542A152}"/>
                  </a:ext>
                </a:extLst>
              </p:cNvPr>
              <p:cNvSpPr/>
              <p:nvPr/>
            </p:nvSpPr>
            <p:spPr>
              <a:xfrm>
                <a:off x="11320290" y="4595888"/>
                <a:ext cx="197607" cy="197089"/>
              </a:xfrm>
              <a:custGeom>
                <a:avLst/>
                <a:gdLst>
                  <a:gd name="connsiteX0" fmla="*/ 99177 w 197607"/>
                  <a:gd name="connsiteY0" fmla="*/ 0 h 197089"/>
                  <a:gd name="connsiteX1" fmla="*/ 0 w 197607"/>
                  <a:gd name="connsiteY1" fmla="*/ 98358 h 197089"/>
                  <a:gd name="connsiteX2" fmla="*/ 99177 w 197607"/>
                  <a:gd name="connsiteY2" fmla="*/ 197089 h 197089"/>
                  <a:gd name="connsiteX3" fmla="*/ 197607 w 197607"/>
                  <a:gd name="connsiteY3" fmla="*/ 98358 h 197089"/>
                  <a:gd name="connsiteX4" fmla="*/ 99177 w 197607"/>
                  <a:gd name="connsiteY4" fmla="*/ 0 h 197089"/>
                  <a:gd name="connsiteX5" fmla="*/ 99177 w 197607"/>
                  <a:gd name="connsiteY5" fmla="*/ 179951 h 197089"/>
                  <a:gd name="connsiteX6" fmla="*/ 17523 w 197607"/>
                  <a:gd name="connsiteY6" fmla="*/ 98358 h 197089"/>
                  <a:gd name="connsiteX7" fmla="*/ 99177 w 197607"/>
                  <a:gd name="connsiteY7" fmla="*/ 17138 h 197089"/>
                  <a:gd name="connsiteX8" fmla="*/ 180457 w 197607"/>
                  <a:gd name="connsiteY8" fmla="*/ 98358 h 197089"/>
                  <a:gd name="connsiteX9" fmla="*/ 99177 w 197607"/>
                  <a:gd name="connsiteY9" fmla="*/ 179951 h 197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7607" h="197089">
                    <a:moveTo>
                      <a:pt x="99177" y="0"/>
                    </a:moveTo>
                    <a:cubicBezTo>
                      <a:pt x="44369" y="0"/>
                      <a:pt x="0" y="43963"/>
                      <a:pt x="0" y="98358"/>
                    </a:cubicBezTo>
                    <a:cubicBezTo>
                      <a:pt x="0" y="153126"/>
                      <a:pt x="43996" y="197089"/>
                      <a:pt x="99177" y="197089"/>
                    </a:cubicBezTo>
                    <a:cubicBezTo>
                      <a:pt x="153612" y="197089"/>
                      <a:pt x="197607" y="153126"/>
                      <a:pt x="197607" y="98358"/>
                    </a:cubicBezTo>
                    <a:cubicBezTo>
                      <a:pt x="197607" y="43963"/>
                      <a:pt x="153985" y="0"/>
                      <a:pt x="99177" y="0"/>
                    </a:cubicBezTo>
                    <a:close/>
                    <a:moveTo>
                      <a:pt x="99177" y="179951"/>
                    </a:moveTo>
                    <a:cubicBezTo>
                      <a:pt x="54062" y="179951"/>
                      <a:pt x="17523" y="143439"/>
                      <a:pt x="17523" y="98358"/>
                    </a:cubicBezTo>
                    <a:cubicBezTo>
                      <a:pt x="17523" y="53650"/>
                      <a:pt x="54062" y="17138"/>
                      <a:pt x="99177" y="17138"/>
                    </a:cubicBezTo>
                    <a:cubicBezTo>
                      <a:pt x="143918" y="17138"/>
                      <a:pt x="180457" y="53650"/>
                      <a:pt x="180457" y="98358"/>
                    </a:cubicBezTo>
                    <a:cubicBezTo>
                      <a:pt x="180457" y="143439"/>
                      <a:pt x="144290" y="179951"/>
                      <a:pt x="99177" y="179951"/>
                    </a:cubicBezTo>
                    <a:close/>
                  </a:path>
                </a:pathLst>
              </a:custGeom>
              <a:solidFill>
                <a:srgbClr val="FFFFFF"/>
              </a:solidFill>
              <a:ln w="37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xmlns="" id="{A36CC1E5-42FC-7249-91EA-063D71988721}"/>
                  </a:ext>
                </a:extLst>
              </p:cNvPr>
              <p:cNvSpPr/>
              <p:nvPr/>
            </p:nvSpPr>
            <p:spPr>
              <a:xfrm>
                <a:off x="11381809" y="4634635"/>
                <a:ext cx="78297" cy="116241"/>
              </a:xfrm>
              <a:custGeom>
                <a:avLst/>
                <a:gdLst>
                  <a:gd name="connsiteX0" fmla="*/ 74197 w 78297"/>
                  <a:gd name="connsiteY0" fmla="*/ 82338 h 116241"/>
                  <a:gd name="connsiteX1" fmla="*/ 55927 w 78297"/>
                  <a:gd name="connsiteY1" fmla="*/ 59611 h 116241"/>
                  <a:gd name="connsiteX2" fmla="*/ 55927 w 78297"/>
                  <a:gd name="connsiteY2" fmla="*/ 59239 h 116241"/>
                  <a:gd name="connsiteX3" fmla="*/ 77925 w 78297"/>
                  <a:gd name="connsiteY3" fmla="*/ 32041 h 116241"/>
                  <a:gd name="connsiteX4" fmla="*/ 36166 w 78297"/>
                  <a:gd name="connsiteY4" fmla="*/ 0 h 116241"/>
                  <a:gd name="connsiteX5" fmla="*/ 0 w 78297"/>
                  <a:gd name="connsiteY5" fmla="*/ 0 h 116241"/>
                  <a:gd name="connsiteX6" fmla="*/ 0 w 78297"/>
                  <a:gd name="connsiteY6" fmla="*/ 115869 h 116241"/>
                  <a:gd name="connsiteX7" fmla="*/ 19761 w 78297"/>
                  <a:gd name="connsiteY7" fmla="*/ 115869 h 116241"/>
                  <a:gd name="connsiteX8" fmla="*/ 19761 w 78297"/>
                  <a:gd name="connsiteY8" fmla="*/ 67435 h 116241"/>
                  <a:gd name="connsiteX9" fmla="*/ 32065 w 78297"/>
                  <a:gd name="connsiteY9" fmla="*/ 67435 h 116241"/>
                  <a:gd name="connsiteX10" fmla="*/ 56300 w 78297"/>
                  <a:gd name="connsiteY10" fmla="*/ 95378 h 116241"/>
                  <a:gd name="connsiteX11" fmla="*/ 58910 w 78297"/>
                  <a:gd name="connsiteY11" fmla="*/ 116242 h 116241"/>
                  <a:gd name="connsiteX12" fmla="*/ 78297 w 78297"/>
                  <a:gd name="connsiteY12" fmla="*/ 116242 h 116241"/>
                  <a:gd name="connsiteX13" fmla="*/ 74197 w 78297"/>
                  <a:gd name="connsiteY13" fmla="*/ 82338 h 116241"/>
                  <a:gd name="connsiteX14" fmla="*/ 37284 w 78297"/>
                  <a:gd name="connsiteY14" fmla="*/ 51415 h 116241"/>
                  <a:gd name="connsiteX15" fmla="*/ 19761 w 78297"/>
                  <a:gd name="connsiteY15" fmla="*/ 51415 h 116241"/>
                  <a:gd name="connsiteX16" fmla="*/ 19761 w 78297"/>
                  <a:gd name="connsiteY16" fmla="*/ 16393 h 116241"/>
                  <a:gd name="connsiteX17" fmla="*/ 37284 w 78297"/>
                  <a:gd name="connsiteY17" fmla="*/ 16393 h 116241"/>
                  <a:gd name="connsiteX18" fmla="*/ 57791 w 78297"/>
                  <a:gd name="connsiteY18" fmla="*/ 33904 h 116241"/>
                  <a:gd name="connsiteX19" fmla="*/ 37284 w 78297"/>
                  <a:gd name="connsiteY19" fmla="*/ 51415 h 116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8297" h="116241">
                    <a:moveTo>
                      <a:pt x="74197" y="82338"/>
                    </a:moveTo>
                    <a:cubicBezTo>
                      <a:pt x="72705" y="69671"/>
                      <a:pt x="67485" y="62219"/>
                      <a:pt x="55927" y="59611"/>
                    </a:cubicBezTo>
                    <a:lnTo>
                      <a:pt x="55927" y="59239"/>
                    </a:lnTo>
                    <a:cubicBezTo>
                      <a:pt x="67112" y="57003"/>
                      <a:pt x="77925" y="49552"/>
                      <a:pt x="77925" y="32041"/>
                    </a:cubicBezTo>
                    <a:cubicBezTo>
                      <a:pt x="77925" y="9314"/>
                      <a:pt x="59655" y="0"/>
                      <a:pt x="36166" y="0"/>
                    </a:cubicBezTo>
                    <a:lnTo>
                      <a:pt x="0" y="0"/>
                    </a:lnTo>
                    <a:lnTo>
                      <a:pt x="0" y="115869"/>
                    </a:lnTo>
                    <a:lnTo>
                      <a:pt x="19761" y="115869"/>
                    </a:lnTo>
                    <a:lnTo>
                      <a:pt x="19761" y="67435"/>
                    </a:lnTo>
                    <a:lnTo>
                      <a:pt x="32065" y="67435"/>
                    </a:lnTo>
                    <a:cubicBezTo>
                      <a:pt x="46979" y="67435"/>
                      <a:pt x="53690" y="74887"/>
                      <a:pt x="56300" y="95378"/>
                    </a:cubicBezTo>
                    <a:cubicBezTo>
                      <a:pt x="57045" y="102457"/>
                      <a:pt x="58910" y="116242"/>
                      <a:pt x="58910" y="116242"/>
                    </a:cubicBezTo>
                    <a:lnTo>
                      <a:pt x="78297" y="116242"/>
                    </a:lnTo>
                    <a:cubicBezTo>
                      <a:pt x="78297" y="116242"/>
                      <a:pt x="75688" y="94633"/>
                      <a:pt x="74197" y="82338"/>
                    </a:cubicBezTo>
                    <a:close/>
                    <a:moveTo>
                      <a:pt x="37284" y="51415"/>
                    </a:moveTo>
                    <a:lnTo>
                      <a:pt x="19761" y="51415"/>
                    </a:lnTo>
                    <a:lnTo>
                      <a:pt x="19761" y="16393"/>
                    </a:lnTo>
                    <a:lnTo>
                      <a:pt x="37284" y="16393"/>
                    </a:lnTo>
                    <a:cubicBezTo>
                      <a:pt x="51826" y="16393"/>
                      <a:pt x="57791" y="25335"/>
                      <a:pt x="57791" y="33904"/>
                    </a:cubicBezTo>
                    <a:cubicBezTo>
                      <a:pt x="57791" y="42846"/>
                      <a:pt x="51079" y="51415"/>
                      <a:pt x="37284" y="51415"/>
                    </a:cubicBezTo>
                    <a:close/>
                  </a:path>
                </a:pathLst>
              </a:custGeom>
              <a:solidFill>
                <a:srgbClr val="FFFFFF"/>
              </a:solidFill>
              <a:ln w="37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xmlns="" id="{7BE677C8-0783-7148-BAF5-299E955A1F07}"/>
                </a:ext>
              </a:extLst>
            </p:cNvPr>
            <p:cNvSpPr/>
            <p:nvPr/>
          </p:nvSpPr>
          <p:spPr>
            <a:xfrm>
              <a:off x="8313676" y="3950224"/>
              <a:ext cx="781480" cy="1132612"/>
            </a:xfrm>
            <a:custGeom>
              <a:avLst/>
              <a:gdLst>
                <a:gd name="connsiteX0" fmla="*/ 553673 w 781480"/>
                <a:gd name="connsiteY0" fmla="*/ 23844 h 1132612"/>
                <a:gd name="connsiteX1" fmla="*/ 553673 w 781480"/>
                <a:gd name="connsiteY1" fmla="*/ 109163 h 1132612"/>
                <a:gd name="connsiteX2" fmla="*/ 550317 w 781480"/>
                <a:gd name="connsiteY2" fmla="*/ 109163 h 1132612"/>
                <a:gd name="connsiteX3" fmla="*/ 332204 w 781480"/>
                <a:gd name="connsiteY3" fmla="*/ 0 h 1132612"/>
                <a:gd name="connsiteX4" fmla="*/ 0 w 781480"/>
                <a:gd name="connsiteY4" fmla="*/ 401630 h 1132612"/>
                <a:gd name="connsiteX5" fmla="*/ 332204 w 781480"/>
                <a:gd name="connsiteY5" fmla="*/ 803261 h 1132612"/>
                <a:gd name="connsiteX6" fmla="*/ 550317 w 781480"/>
                <a:gd name="connsiteY6" fmla="*/ 694098 h 1132612"/>
                <a:gd name="connsiteX7" fmla="*/ 553673 w 781480"/>
                <a:gd name="connsiteY7" fmla="*/ 694098 h 1132612"/>
                <a:gd name="connsiteX8" fmla="*/ 553673 w 781480"/>
                <a:gd name="connsiteY8" fmla="*/ 784632 h 1132612"/>
                <a:gd name="connsiteX9" fmla="*/ 384775 w 781480"/>
                <a:gd name="connsiteY9" fmla="*/ 962348 h 1132612"/>
                <a:gd name="connsiteX10" fmla="*/ 211029 w 781480"/>
                <a:gd name="connsiteY10" fmla="*/ 865852 h 1132612"/>
                <a:gd name="connsiteX11" fmla="*/ 57418 w 781480"/>
                <a:gd name="connsiteY11" fmla="*/ 956014 h 1132612"/>
                <a:gd name="connsiteX12" fmla="*/ 392232 w 781480"/>
                <a:gd name="connsiteY12" fmla="*/ 1132612 h 1132612"/>
                <a:gd name="connsiteX13" fmla="*/ 781481 w 781480"/>
                <a:gd name="connsiteY13" fmla="*/ 729119 h 1132612"/>
                <a:gd name="connsiteX14" fmla="*/ 781481 w 781480"/>
                <a:gd name="connsiteY14" fmla="*/ 23844 h 1132612"/>
                <a:gd name="connsiteX15" fmla="*/ 553673 w 781480"/>
                <a:gd name="connsiteY15" fmla="*/ 23844 h 1132612"/>
                <a:gd name="connsiteX16" fmla="*/ 400062 w 781480"/>
                <a:gd name="connsiteY16" fmla="*/ 631878 h 1132612"/>
                <a:gd name="connsiteX17" fmla="*/ 246077 w 781480"/>
                <a:gd name="connsiteY17" fmla="*/ 401630 h 1132612"/>
                <a:gd name="connsiteX18" fmla="*/ 400062 w 781480"/>
                <a:gd name="connsiteY18" fmla="*/ 171382 h 1132612"/>
                <a:gd name="connsiteX19" fmla="*/ 554046 w 781480"/>
                <a:gd name="connsiteY19" fmla="*/ 401630 h 1132612"/>
                <a:gd name="connsiteX20" fmla="*/ 400062 w 781480"/>
                <a:gd name="connsiteY20" fmla="*/ 631878 h 1132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81480" h="1132612">
                  <a:moveTo>
                    <a:pt x="553673" y="23844"/>
                  </a:moveTo>
                  <a:lnTo>
                    <a:pt x="553673" y="109163"/>
                  </a:lnTo>
                  <a:lnTo>
                    <a:pt x="550317" y="109163"/>
                  </a:lnTo>
                  <a:cubicBezTo>
                    <a:pt x="536522" y="84573"/>
                    <a:pt x="480223" y="0"/>
                    <a:pt x="332204" y="0"/>
                  </a:cubicBezTo>
                  <a:cubicBezTo>
                    <a:pt x="88737" y="0"/>
                    <a:pt x="0" y="198952"/>
                    <a:pt x="0" y="401630"/>
                  </a:cubicBezTo>
                  <a:cubicBezTo>
                    <a:pt x="0" y="604681"/>
                    <a:pt x="88737" y="803261"/>
                    <a:pt x="332204" y="803261"/>
                  </a:cubicBezTo>
                  <a:cubicBezTo>
                    <a:pt x="482833" y="803261"/>
                    <a:pt x="538760" y="715334"/>
                    <a:pt x="550317" y="694098"/>
                  </a:cubicBezTo>
                  <a:lnTo>
                    <a:pt x="553673" y="694098"/>
                  </a:lnTo>
                  <a:lnTo>
                    <a:pt x="553673" y="784632"/>
                  </a:lnTo>
                  <a:cubicBezTo>
                    <a:pt x="553673" y="894168"/>
                    <a:pt x="475748" y="962348"/>
                    <a:pt x="384775" y="962348"/>
                  </a:cubicBezTo>
                  <a:cubicBezTo>
                    <a:pt x="280752" y="962348"/>
                    <a:pt x="225943" y="893050"/>
                    <a:pt x="211029" y="865852"/>
                  </a:cubicBezTo>
                  <a:cubicBezTo>
                    <a:pt x="190523" y="876284"/>
                    <a:pt x="57418" y="956014"/>
                    <a:pt x="57418" y="956014"/>
                  </a:cubicBezTo>
                  <a:cubicBezTo>
                    <a:pt x="73823" y="989545"/>
                    <a:pt x="142053" y="1132612"/>
                    <a:pt x="392232" y="1132612"/>
                  </a:cubicBezTo>
                  <a:cubicBezTo>
                    <a:pt x="655460" y="1132612"/>
                    <a:pt x="781481" y="964583"/>
                    <a:pt x="781481" y="729119"/>
                  </a:cubicBezTo>
                  <a:lnTo>
                    <a:pt x="781481" y="23844"/>
                  </a:lnTo>
                  <a:lnTo>
                    <a:pt x="553673" y="23844"/>
                  </a:lnTo>
                  <a:close/>
                  <a:moveTo>
                    <a:pt x="400062" y="631878"/>
                  </a:moveTo>
                  <a:cubicBezTo>
                    <a:pt x="269939" y="631878"/>
                    <a:pt x="246077" y="504459"/>
                    <a:pt x="246077" y="401630"/>
                  </a:cubicBezTo>
                  <a:cubicBezTo>
                    <a:pt x="246077" y="284271"/>
                    <a:pt x="278888" y="171382"/>
                    <a:pt x="400062" y="171382"/>
                  </a:cubicBezTo>
                  <a:cubicBezTo>
                    <a:pt x="520490" y="171382"/>
                    <a:pt x="554046" y="284643"/>
                    <a:pt x="554046" y="401630"/>
                  </a:cubicBezTo>
                  <a:cubicBezTo>
                    <a:pt x="553673" y="504832"/>
                    <a:pt x="527201" y="631878"/>
                    <a:pt x="400062" y="631878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xmlns="" id="{28F11CA7-7BD9-2C43-821D-49522F5790C6}"/>
                </a:ext>
              </a:extLst>
            </p:cNvPr>
            <p:cNvSpPr/>
            <p:nvPr/>
          </p:nvSpPr>
          <p:spPr>
            <a:xfrm>
              <a:off x="10087668" y="3950224"/>
              <a:ext cx="713623" cy="842007"/>
            </a:xfrm>
            <a:custGeom>
              <a:avLst/>
              <a:gdLst>
                <a:gd name="connsiteX0" fmla="*/ 334068 w 713623"/>
                <a:gd name="connsiteY0" fmla="*/ 0 h 842007"/>
                <a:gd name="connsiteX1" fmla="*/ 21624 w 713623"/>
                <a:gd name="connsiteY1" fmla="*/ 141204 h 842007"/>
                <a:gd name="connsiteX2" fmla="*/ 154357 w 713623"/>
                <a:gd name="connsiteY2" fmla="*/ 242543 h 842007"/>
                <a:gd name="connsiteX3" fmla="*/ 318035 w 713623"/>
                <a:gd name="connsiteY3" fmla="*/ 163186 h 842007"/>
                <a:gd name="connsiteX4" fmla="*/ 484697 w 713623"/>
                <a:gd name="connsiteY4" fmla="*/ 298428 h 842007"/>
                <a:gd name="connsiteX5" fmla="*/ 484697 w 713623"/>
                <a:gd name="connsiteY5" fmla="*/ 315939 h 842007"/>
                <a:gd name="connsiteX6" fmla="*/ 383656 w 713623"/>
                <a:gd name="connsiteY6" fmla="*/ 315939 h 842007"/>
                <a:gd name="connsiteX7" fmla="*/ 0 w 713623"/>
                <a:gd name="connsiteY7" fmla="*/ 584190 h 842007"/>
                <a:gd name="connsiteX8" fmla="*/ 260244 w 713623"/>
                <a:gd name="connsiteY8" fmla="*/ 842008 h 842007"/>
                <a:gd name="connsiteX9" fmla="*/ 488052 w 713623"/>
                <a:gd name="connsiteY9" fmla="*/ 738806 h 842007"/>
                <a:gd name="connsiteX10" fmla="*/ 491035 w 713623"/>
                <a:gd name="connsiteY10" fmla="*/ 738806 h 842007"/>
                <a:gd name="connsiteX11" fmla="*/ 491035 w 713623"/>
                <a:gd name="connsiteY11" fmla="*/ 818163 h 842007"/>
                <a:gd name="connsiteX12" fmla="*/ 713623 w 713623"/>
                <a:gd name="connsiteY12" fmla="*/ 818163 h 842007"/>
                <a:gd name="connsiteX13" fmla="*/ 713623 w 713623"/>
                <a:gd name="connsiteY13" fmla="*/ 315194 h 842007"/>
                <a:gd name="connsiteX14" fmla="*/ 334068 w 713623"/>
                <a:gd name="connsiteY14" fmla="*/ 0 h 842007"/>
                <a:gd name="connsiteX15" fmla="*/ 484697 w 713623"/>
                <a:gd name="connsiteY15" fmla="*/ 502597 h 842007"/>
                <a:gd name="connsiteX16" fmla="*/ 344508 w 713623"/>
                <a:gd name="connsiteY16" fmla="*/ 678450 h 842007"/>
                <a:gd name="connsiteX17" fmla="*/ 228553 w 713623"/>
                <a:gd name="connsiteY17" fmla="*/ 571150 h 842007"/>
                <a:gd name="connsiteX18" fmla="*/ 394468 w 713623"/>
                <a:gd name="connsiteY18" fmla="*/ 454535 h 842007"/>
                <a:gd name="connsiteX19" fmla="*/ 484697 w 713623"/>
                <a:gd name="connsiteY19" fmla="*/ 454535 h 842007"/>
                <a:gd name="connsiteX20" fmla="*/ 484697 w 713623"/>
                <a:gd name="connsiteY20" fmla="*/ 502597 h 84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13623" h="842007">
                  <a:moveTo>
                    <a:pt x="334068" y="0"/>
                  </a:moveTo>
                  <a:cubicBezTo>
                    <a:pt x="123039" y="0"/>
                    <a:pt x="43623" y="113261"/>
                    <a:pt x="21624" y="141204"/>
                  </a:cubicBezTo>
                  <a:lnTo>
                    <a:pt x="154357" y="242543"/>
                  </a:lnTo>
                  <a:cubicBezTo>
                    <a:pt x="175609" y="213482"/>
                    <a:pt x="227062" y="163186"/>
                    <a:pt x="318035" y="163186"/>
                  </a:cubicBezTo>
                  <a:cubicBezTo>
                    <a:pt x="420567" y="163186"/>
                    <a:pt x="484697" y="212737"/>
                    <a:pt x="484697" y="298428"/>
                  </a:cubicBezTo>
                  <a:lnTo>
                    <a:pt x="484697" y="315939"/>
                  </a:lnTo>
                  <a:cubicBezTo>
                    <a:pt x="484697" y="315939"/>
                    <a:pt x="394468" y="315939"/>
                    <a:pt x="383656" y="315939"/>
                  </a:cubicBezTo>
                  <a:cubicBezTo>
                    <a:pt x="151374" y="315939"/>
                    <a:pt x="0" y="401630"/>
                    <a:pt x="0" y="584190"/>
                  </a:cubicBezTo>
                  <a:cubicBezTo>
                    <a:pt x="0" y="739551"/>
                    <a:pt x="111107" y="842008"/>
                    <a:pt x="260244" y="842008"/>
                  </a:cubicBezTo>
                  <a:cubicBezTo>
                    <a:pt x="420941" y="842008"/>
                    <a:pt x="476122" y="754826"/>
                    <a:pt x="488052" y="738806"/>
                  </a:cubicBezTo>
                  <a:lnTo>
                    <a:pt x="491035" y="738806"/>
                  </a:lnTo>
                  <a:cubicBezTo>
                    <a:pt x="491035" y="771965"/>
                    <a:pt x="491035" y="818163"/>
                    <a:pt x="491035" y="818163"/>
                  </a:cubicBezTo>
                  <a:lnTo>
                    <a:pt x="713623" y="818163"/>
                  </a:lnTo>
                  <a:lnTo>
                    <a:pt x="713623" y="315194"/>
                  </a:lnTo>
                  <a:cubicBezTo>
                    <a:pt x="713623" y="87926"/>
                    <a:pt x="531675" y="0"/>
                    <a:pt x="334068" y="0"/>
                  </a:cubicBezTo>
                  <a:close/>
                  <a:moveTo>
                    <a:pt x="484697" y="502597"/>
                  </a:moveTo>
                  <a:cubicBezTo>
                    <a:pt x="484324" y="596112"/>
                    <a:pt x="443684" y="678450"/>
                    <a:pt x="344508" y="678450"/>
                  </a:cubicBezTo>
                  <a:cubicBezTo>
                    <a:pt x="278141" y="678450"/>
                    <a:pt x="228553" y="637839"/>
                    <a:pt x="228553" y="571150"/>
                  </a:cubicBezTo>
                  <a:cubicBezTo>
                    <a:pt x="228553" y="504459"/>
                    <a:pt x="274413" y="454535"/>
                    <a:pt x="394468" y="454535"/>
                  </a:cubicBezTo>
                  <a:cubicBezTo>
                    <a:pt x="400434" y="454535"/>
                    <a:pt x="484697" y="454535"/>
                    <a:pt x="484697" y="454535"/>
                  </a:cubicBezTo>
                  <a:cubicBezTo>
                    <a:pt x="484697" y="454535"/>
                    <a:pt x="484697" y="501479"/>
                    <a:pt x="484697" y="502597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xmlns="" id="{598737F4-AEB6-7949-8DFC-A2EA8FE0B9E4}"/>
                </a:ext>
              </a:extLst>
            </p:cNvPr>
            <p:cNvSpPr/>
            <p:nvPr/>
          </p:nvSpPr>
          <p:spPr>
            <a:xfrm>
              <a:off x="7972151" y="3974069"/>
              <a:ext cx="235264" cy="795064"/>
            </a:xfrm>
            <a:custGeom>
              <a:avLst/>
              <a:gdLst>
                <a:gd name="connsiteX0" fmla="*/ 0 w 235264"/>
                <a:gd name="connsiteY0" fmla="*/ 0 h 795064"/>
                <a:gd name="connsiteX1" fmla="*/ 235265 w 235264"/>
                <a:gd name="connsiteY1" fmla="*/ 0 h 795064"/>
                <a:gd name="connsiteX2" fmla="*/ 235265 w 235264"/>
                <a:gd name="connsiteY2" fmla="*/ 795064 h 795064"/>
                <a:gd name="connsiteX3" fmla="*/ 0 w 235264"/>
                <a:gd name="connsiteY3" fmla="*/ 795064 h 795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795064">
                  <a:moveTo>
                    <a:pt x="0" y="0"/>
                  </a:moveTo>
                  <a:lnTo>
                    <a:pt x="235265" y="0"/>
                  </a:lnTo>
                  <a:lnTo>
                    <a:pt x="235265" y="795064"/>
                  </a:lnTo>
                  <a:lnTo>
                    <a:pt x="0" y="795064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xmlns="" id="{76821C70-7144-BD40-9F50-37D8F6FDB777}"/>
                </a:ext>
              </a:extLst>
            </p:cNvPr>
            <p:cNvSpPr/>
            <p:nvPr/>
          </p:nvSpPr>
          <p:spPr>
            <a:xfrm>
              <a:off x="7961338" y="3606342"/>
              <a:ext cx="256516" cy="256328"/>
            </a:xfrm>
            <a:custGeom>
              <a:avLst/>
              <a:gdLst>
                <a:gd name="connsiteX0" fmla="*/ 256517 w 256516"/>
                <a:gd name="connsiteY0" fmla="*/ 128164 h 256328"/>
                <a:gd name="connsiteX1" fmla="*/ 128259 w 256516"/>
                <a:gd name="connsiteY1" fmla="*/ 256328 h 256328"/>
                <a:gd name="connsiteX2" fmla="*/ 1 w 256516"/>
                <a:gd name="connsiteY2" fmla="*/ 128164 h 256328"/>
                <a:gd name="connsiteX3" fmla="*/ 128259 w 256516"/>
                <a:gd name="connsiteY3" fmla="*/ 0 h 256328"/>
                <a:gd name="connsiteX4" fmla="*/ 256517 w 256516"/>
                <a:gd name="connsiteY4" fmla="*/ 128164 h 256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516" h="256328">
                  <a:moveTo>
                    <a:pt x="256517" y="128164"/>
                  </a:moveTo>
                  <a:cubicBezTo>
                    <a:pt x="256517" y="198947"/>
                    <a:pt x="199094" y="256328"/>
                    <a:pt x="128259" y="256328"/>
                  </a:cubicBezTo>
                  <a:cubicBezTo>
                    <a:pt x="57424" y="256328"/>
                    <a:pt x="1" y="198947"/>
                    <a:pt x="1" y="128164"/>
                  </a:cubicBezTo>
                  <a:cubicBezTo>
                    <a:pt x="1" y="57381"/>
                    <a:pt x="57424" y="0"/>
                    <a:pt x="128259" y="0"/>
                  </a:cubicBezTo>
                  <a:cubicBezTo>
                    <a:pt x="199094" y="0"/>
                    <a:pt x="256517" y="57381"/>
                    <a:pt x="256517" y="128164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xmlns="" id="{6E891871-5132-4A47-B400-521B6B131515}"/>
                </a:ext>
              </a:extLst>
            </p:cNvPr>
            <p:cNvSpPr/>
            <p:nvPr/>
          </p:nvSpPr>
          <p:spPr>
            <a:xfrm>
              <a:off x="9249514" y="3974069"/>
              <a:ext cx="235264" cy="795064"/>
            </a:xfrm>
            <a:custGeom>
              <a:avLst/>
              <a:gdLst>
                <a:gd name="connsiteX0" fmla="*/ 0 w 235264"/>
                <a:gd name="connsiteY0" fmla="*/ 0 h 795064"/>
                <a:gd name="connsiteX1" fmla="*/ 235265 w 235264"/>
                <a:gd name="connsiteY1" fmla="*/ 0 h 795064"/>
                <a:gd name="connsiteX2" fmla="*/ 235265 w 235264"/>
                <a:gd name="connsiteY2" fmla="*/ 795064 h 795064"/>
                <a:gd name="connsiteX3" fmla="*/ 0 w 235264"/>
                <a:gd name="connsiteY3" fmla="*/ 795064 h 795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795064">
                  <a:moveTo>
                    <a:pt x="0" y="0"/>
                  </a:moveTo>
                  <a:lnTo>
                    <a:pt x="235265" y="0"/>
                  </a:lnTo>
                  <a:lnTo>
                    <a:pt x="235265" y="795064"/>
                  </a:lnTo>
                  <a:lnTo>
                    <a:pt x="0" y="795064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xmlns="" id="{022BAEFD-88F1-8C41-9E91-DEFC29177D46}"/>
                </a:ext>
              </a:extLst>
            </p:cNvPr>
            <p:cNvSpPr/>
            <p:nvPr/>
          </p:nvSpPr>
          <p:spPr>
            <a:xfrm>
              <a:off x="9238702" y="3606342"/>
              <a:ext cx="256516" cy="256328"/>
            </a:xfrm>
            <a:custGeom>
              <a:avLst/>
              <a:gdLst>
                <a:gd name="connsiteX0" fmla="*/ 256517 w 256516"/>
                <a:gd name="connsiteY0" fmla="*/ 128164 h 256328"/>
                <a:gd name="connsiteX1" fmla="*/ 128259 w 256516"/>
                <a:gd name="connsiteY1" fmla="*/ 256328 h 256328"/>
                <a:gd name="connsiteX2" fmla="*/ 1 w 256516"/>
                <a:gd name="connsiteY2" fmla="*/ 128164 h 256328"/>
                <a:gd name="connsiteX3" fmla="*/ 128259 w 256516"/>
                <a:gd name="connsiteY3" fmla="*/ 0 h 256328"/>
                <a:gd name="connsiteX4" fmla="*/ 256517 w 256516"/>
                <a:gd name="connsiteY4" fmla="*/ 128164 h 256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516" h="256328">
                  <a:moveTo>
                    <a:pt x="256517" y="128164"/>
                  </a:moveTo>
                  <a:cubicBezTo>
                    <a:pt x="256517" y="198947"/>
                    <a:pt x="199093" y="256328"/>
                    <a:pt x="128259" y="256328"/>
                  </a:cubicBezTo>
                  <a:cubicBezTo>
                    <a:pt x="57424" y="256328"/>
                    <a:pt x="1" y="198947"/>
                    <a:pt x="1" y="128164"/>
                  </a:cubicBezTo>
                  <a:cubicBezTo>
                    <a:pt x="1" y="57381"/>
                    <a:pt x="57424" y="0"/>
                    <a:pt x="128259" y="0"/>
                  </a:cubicBezTo>
                  <a:cubicBezTo>
                    <a:pt x="199093" y="0"/>
                    <a:pt x="256517" y="57381"/>
                    <a:pt x="256517" y="128164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xmlns="" id="{6585655D-0302-5F43-843F-720451586957}"/>
                </a:ext>
              </a:extLst>
            </p:cNvPr>
            <p:cNvSpPr/>
            <p:nvPr/>
          </p:nvSpPr>
          <p:spPr>
            <a:xfrm>
              <a:off x="11315443" y="2974836"/>
              <a:ext cx="188286" cy="89044"/>
            </a:xfrm>
            <a:custGeom>
              <a:avLst/>
              <a:gdLst>
                <a:gd name="connsiteX0" fmla="*/ 71587 w 188286"/>
                <a:gd name="connsiteY0" fmla="*/ 14158 h 89044"/>
                <a:gd name="connsiteX1" fmla="*/ 44369 w 188286"/>
                <a:gd name="connsiteY1" fmla="*/ 14158 h 89044"/>
                <a:gd name="connsiteX2" fmla="*/ 44369 w 188286"/>
                <a:gd name="connsiteY2" fmla="*/ 89044 h 89044"/>
                <a:gd name="connsiteX3" fmla="*/ 27218 w 188286"/>
                <a:gd name="connsiteY3" fmla="*/ 89044 h 89044"/>
                <a:gd name="connsiteX4" fmla="*/ 27218 w 188286"/>
                <a:gd name="connsiteY4" fmla="*/ 14158 h 89044"/>
                <a:gd name="connsiteX5" fmla="*/ 0 w 188286"/>
                <a:gd name="connsiteY5" fmla="*/ 14158 h 89044"/>
                <a:gd name="connsiteX6" fmla="*/ 0 w 188286"/>
                <a:gd name="connsiteY6" fmla="*/ 0 h 89044"/>
                <a:gd name="connsiteX7" fmla="*/ 71587 w 188286"/>
                <a:gd name="connsiteY7" fmla="*/ 0 h 89044"/>
                <a:gd name="connsiteX8" fmla="*/ 71587 w 188286"/>
                <a:gd name="connsiteY8" fmla="*/ 14158 h 89044"/>
                <a:gd name="connsiteX9" fmla="*/ 71587 w 188286"/>
                <a:gd name="connsiteY9" fmla="*/ 14158 h 89044"/>
                <a:gd name="connsiteX10" fmla="*/ 139071 w 188286"/>
                <a:gd name="connsiteY10" fmla="*/ 62964 h 89044"/>
                <a:gd name="connsiteX11" fmla="*/ 163306 w 188286"/>
                <a:gd name="connsiteY11" fmla="*/ 0 h 89044"/>
                <a:gd name="connsiteX12" fmla="*/ 188286 w 188286"/>
                <a:gd name="connsiteY12" fmla="*/ 0 h 89044"/>
                <a:gd name="connsiteX13" fmla="*/ 188286 w 188286"/>
                <a:gd name="connsiteY13" fmla="*/ 88672 h 89044"/>
                <a:gd name="connsiteX14" fmla="*/ 172255 w 188286"/>
                <a:gd name="connsiteY14" fmla="*/ 88672 h 89044"/>
                <a:gd name="connsiteX15" fmla="*/ 172255 w 188286"/>
                <a:gd name="connsiteY15" fmla="*/ 19374 h 89044"/>
                <a:gd name="connsiteX16" fmla="*/ 171881 w 188286"/>
                <a:gd name="connsiteY16" fmla="*/ 19374 h 89044"/>
                <a:gd name="connsiteX17" fmla="*/ 145409 w 188286"/>
                <a:gd name="connsiteY17" fmla="*/ 88672 h 89044"/>
                <a:gd name="connsiteX18" fmla="*/ 133478 w 188286"/>
                <a:gd name="connsiteY18" fmla="*/ 88672 h 89044"/>
                <a:gd name="connsiteX19" fmla="*/ 107007 w 188286"/>
                <a:gd name="connsiteY19" fmla="*/ 19374 h 89044"/>
                <a:gd name="connsiteX20" fmla="*/ 106634 w 188286"/>
                <a:gd name="connsiteY20" fmla="*/ 19374 h 89044"/>
                <a:gd name="connsiteX21" fmla="*/ 106634 w 188286"/>
                <a:gd name="connsiteY21" fmla="*/ 88672 h 89044"/>
                <a:gd name="connsiteX22" fmla="*/ 90601 w 188286"/>
                <a:gd name="connsiteY22" fmla="*/ 88672 h 89044"/>
                <a:gd name="connsiteX23" fmla="*/ 90601 w 188286"/>
                <a:gd name="connsiteY23" fmla="*/ 0 h 89044"/>
                <a:gd name="connsiteX24" fmla="*/ 115582 w 188286"/>
                <a:gd name="connsiteY24" fmla="*/ 0 h 89044"/>
                <a:gd name="connsiteX25" fmla="*/ 139071 w 188286"/>
                <a:gd name="connsiteY25" fmla="*/ 62964 h 89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8286" h="89044">
                  <a:moveTo>
                    <a:pt x="71587" y="14158"/>
                  </a:moveTo>
                  <a:lnTo>
                    <a:pt x="44369" y="14158"/>
                  </a:lnTo>
                  <a:lnTo>
                    <a:pt x="44369" y="89044"/>
                  </a:lnTo>
                  <a:lnTo>
                    <a:pt x="27218" y="89044"/>
                  </a:lnTo>
                  <a:lnTo>
                    <a:pt x="27218" y="14158"/>
                  </a:lnTo>
                  <a:lnTo>
                    <a:pt x="0" y="14158"/>
                  </a:lnTo>
                  <a:lnTo>
                    <a:pt x="0" y="0"/>
                  </a:lnTo>
                  <a:lnTo>
                    <a:pt x="71587" y="0"/>
                  </a:lnTo>
                  <a:lnTo>
                    <a:pt x="71587" y="14158"/>
                  </a:lnTo>
                  <a:lnTo>
                    <a:pt x="71587" y="14158"/>
                  </a:lnTo>
                  <a:close/>
                  <a:moveTo>
                    <a:pt x="139071" y="62964"/>
                  </a:moveTo>
                  <a:lnTo>
                    <a:pt x="163306" y="0"/>
                  </a:lnTo>
                  <a:lnTo>
                    <a:pt x="188286" y="0"/>
                  </a:lnTo>
                  <a:lnTo>
                    <a:pt x="188286" y="88672"/>
                  </a:lnTo>
                  <a:lnTo>
                    <a:pt x="172255" y="88672"/>
                  </a:lnTo>
                  <a:lnTo>
                    <a:pt x="172255" y="19374"/>
                  </a:lnTo>
                  <a:lnTo>
                    <a:pt x="171881" y="19374"/>
                  </a:lnTo>
                  <a:lnTo>
                    <a:pt x="145409" y="88672"/>
                  </a:lnTo>
                  <a:lnTo>
                    <a:pt x="133478" y="88672"/>
                  </a:lnTo>
                  <a:lnTo>
                    <a:pt x="107007" y="19374"/>
                  </a:lnTo>
                  <a:lnTo>
                    <a:pt x="106634" y="19374"/>
                  </a:lnTo>
                  <a:lnTo>
                    <a:pt x="106634" y="88672"/>
                  </a:lnTo>
                  <a:lnTo>
                    <a:pt x="90601" y="88672"/>
                  </a:lnTo>
                  <a:lnTo>
                    <a:pt x="90601" y="0"/>
                  </a:lnTo>
                  <a:lnTo>
                    <a:pt x="115582" y="0"/>
                  </a:lnTo>
                  <a:lnTo>
                    <a:pt x="139071" y="62964"/>
                  </a:lnTo>
                  <a:close/>
                </a:path>
              </a:pathLst>
            </a:custGeom>
            <a:solidFill>
              <a:schemeClr val="accent2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70507563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xmlns="" id="{F33C628C-D29E-A044-B2EB-3DC2477C6A1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4638" y="6514048"/>
            <a:ext cx="5684837" cy="184666"/>
          </a:xfrm>
        </p:spPr>
        <p:txBody>
          <a:bodyPr wrap="square" lIns="45720" tIns="0" rIns="0" bIns="0" anchor="ctr">
            <a:spAutoFit/>
          </a:bodyPr>
          <a:lstStyle>
            <a:lvl1pPr marL="0" indent="0"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Presenter’s Name, Title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4314E5C1-6412-0848-82FF-8CCD2F72EE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9" y="949856"/>
            <a:ext cx="11640312" cy="5276088"/>
          </a:xfrm>
        </p:spPr>
        <p:txBody>
          <a:bodyPr wrap="square" tIns="0" anchor="b">
            <a:normAutofit/>
          </a:bodyPr>
          <a:lstStyle>
            <a:lvl1pPr>
              <a:lnSpc>
                <a:spcPct val="85000"/>
              </a:lnSpc>
              <a:defRPr sz="12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</a:t>
            </a:r>
            <a:br>
              <a:rPr lang="en-US"/>
            </a:br>
            <a:r>
              <a:rPr lang="en-US"/>
              <a:t>to Add </a:t>
            </a:r>
            <a:br>
              <a:rPr lang="en-US"/>
            </a:br>
            <a:r>
              <a:rPr lang="en-US"/>
              <a:t>Title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0638C5A9-34CC-E74C-95F4-EEBCB9461F59}"/>
              </a:ext>
            </a:extLst>
          </p:cNvPr>
          <p:cNvCxnSpPr/>
          <p:nvPr/>
        </p:nvCxnSpPr>
        <p:spPr>
          <a:xfrm>
            <a:off x="0" y="6354763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 Placeholder 14">
            <a:extLst>
              <a:ext uri="{FF2B5EF4-FFF2-40B4-BE49-F238E27FC236}">
                <a16:creationId xmlns:a16="http://schemas.microsoft.com/office/drawing/2014/main" xmlns="" id="{60A3440B-7E5F-7A49-9CD0-5777AA08CC2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37241" y="6514048"/>
            <a:ext cx="3516844" cy="184666"/>
          </a:xfrm>
        </p:spPr>
        <p:txBody>
          <a:bodyPr wrap="square" lIns="0" tIns="0" rIns="0" bIns="0" anchor="ctr">
            <a:spAutoFit/>
          </a:bodyPr>
          <a:lstStyle>
            <a:lvl1pPr marL="0" indent="0"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Date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xmlns="" id="{13E1C1D1-486C-A44F-A518-44B812661BCA}"/>
              </a:ext>
            </a:extLst>
          </p:cNvPr>
          <p:cNvCxnSpPr/>
          <p:nvPr/>
        </p:nvCxnSpPr>
        <p:spPr>
          <a:xfrm>
            <a:off x="8121650" y="6354763"/>
            <a:ext cx="0" cy="5032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A4F88E45-30E5-D345-AB59-23D84A15F27B}"/>
              </a:ext>
            </a:extLst>
          </p:cNvPr>
          <p:cNvGrpSpPr/>
          <p:nvPr userDrawn="1"/>
        </p:nvGrpSpPr>
        <p:grpSpPr>
          <a:xfrm>
            <a:off x="10559334" y="266930"/>
            <a:ext cx="1405016" cy="428440"/>
            <a:chOff x="10559334" y="266930"/>
            <a:chExt cx="1405016" cy="428440"/>
          </a:xfrm>
        </p:grpSpPr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xmlns="" id="{F7CA2C63-59AC-EB43-B57D-7664193A4F13}"/>
                </a:ext>
              </a:extLst>
            </p:cNvPr>
            <p:cNvSpPr/>
            <p:nvPr/>
          </p:nvSpPr>
          <p:spPr>
            <a:xfrm>
              <a:off x="11849373" y="266930"/>
              <a:ext cx="72849" cy="72796"/>
            </a:xfrm>
            <a:custGeom>
              <a:avLst/>
              <a:gdLst>
                <a:gd name="connsiteX0" fmla="*/ 130474 w 562227"/>
                <a:gd name="connsiteY0" fmla="*/ 0 h 561814"/>
                <a:gd name="connsiteX1" fmla="*/ 432106 w 562227"/>
                <a:gd name="connsiteY1" fmla="*/ 0 h 561814"/>
                <a:gd name="connsiteX2" fmla="*/ 562228 w 562227"/>
                <a:gd name="connsiteY2" fmla="*/ 130027 h 561814"/>
                <a:gd name="connsiteX3" fmla="*/ 562228 w 562227"/>
                <a:gd name="connsiteY3" fmla="*/ 431436 h 561814"/>
                <a:gd name="connsiteX4" fmla="*/ 340013 w 562227"/>
                <a:gd name="connsiteY4" fmla="*/ 523461 h 561814"/>
                <a:gd name="connsiteX5" fmla="*/ 38382 w 562227"/>
                <a:gd name="connsiteY5" fmla="*/ 222052 h 561814"/>
                <a:gd name="connsiteX6" fmla="*/ 130474 w 562227"/>
                <a:gd name="connsiteY6" fmla="*/ 0 h 56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2227" h="561814">
                  <a:moveTo>
                    <a:pt x="130474" y="0"/>
                  </a:moveTo>
                  <a:lnTo>
                    <a:pt x="432106" y="0"/>
                  </a:lnTo>
                  <a:cubicBezTo>
                    <a:pt x="504064" y="0"/>
                    <a:pt x="562228" y="58121"/>
                    <a:pt x="562228" y="130027"/>
                  </a:cubicBezTo>
                  <a:lnTo>
                    <a:pt x="562228" y="431436"/>
                  </a:lnTo>
                  <a:cubicBezTo>
                    <a:pt x="562228" y="547305"/>
                    <a:pt x="422038" y="605426"/>
                    <a:pt x="340013" y="523461"/>
                  </a:cubicBezTo>
                  <a:lnTo>
                    <a:pt x="38382" y="222052"/>
                  </a:lnTo>
                  <a:cubicBezTo>
                    <a:pt x="-43644" y="140086"/>
                    <a:pt x="14520" y="0"/>
                    <a:pt x="130474" y="0"/>
                  </a:cubicBezTo>
                  <a:close/>
                </a:path>
              </a:pathLst>
            </a:custGeom>
            <a:solidFill>
              <a:srgbClr val="5DA7FB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xmlns="" id="{414013D9-6227-9E4A-91E1-E9BC3C271932}"/>
                </a:ext>
              </a:extLst>
            </p:cNvPr>
            <p:cNvSpPr/>
            <p:nvPr/>
          </p:nvSpPr>
          <p:spPr>
            <a:xfrm>
              <a:off x="11650478" y="266978"/>
              <a:ext cx="166958" cy="166835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5 w 1288528"/>
                <a:gd name="connsiteY10" fmla="*/ 0 h 1287580"/>
                <a:gd name="connsiteX11" fmla="*/ 130475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5 w 1288528"/>
                <a:gd name="connsiteY14" fmla="*/ 493655 h 1287580"/>
                <a:gd name="connsiteX15" fmla="*/ 312795 w 1288528"/>
                <a:gd name="connsiteY15" fmla="*/ 496263 h 1287580"/>
                <a:gd name="connsiteX16" fmla="*/ 340013 w 1288528"/>
                <a:gd name="connsiteY16" fmla="*/ 523461 h 1287580"/>
                <a:gd name="connsiteX17" fmla="*/ 765055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4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9 w 1288528"/>
                <a:gd name="connsiteY22" fmla="*/ 1157202 h 1287580"/>
                <a:gd name="connsiteX23" fmla="*/ 1288529 w 1288528"/>
                <a:gd name="connsiteY23" fmla="*/ 855793 h 1287580"/>
                <a:gd name="connsiteX24" fmla="*/ 1158405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4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4" y="0"/>
                    <a:pt x="432105" y="0"/>
                  </a:cubicBezTo>
                  <a:lnTo>
                    <a:pt x="130475" y="0"/>
                  </a:lnTo>
                  <a:cubicBezTo>
                    <a:pt x="14520" y="0"/>
                    <a:pt x="-43643" y="140086"/>
                    <a:pt x="38382" y="222052"/>
                  </a:cubicBezTo>
                  <a:lnTo>
                    <a:pt x="153591" y="337176"/>
                  </a:lnTo>
                  <a:lnTo>
                    <a:pt x="310185" y="493655"/>
                  </a:lnTo>
                  <a:lnTo>
                    <a:pt x="312795" y="496263"/>
                  </a:lnTo>
                  <a:lnTo>
                    <a:pt x="340013" y="523461"/>
                  </a:lnTo>
                  <a:lnTo>
                    <a:pt x="765055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4" y="1152359"/>
                  </a:lnTo>
                  <a:lnTo>
                    <a:pt x="1066313" y="1249227"/>
                  </a:lnTo>
                  <a:cubicBezTo>
                    <a:pt x="1148339" y="1331192"/>
                    <a:pt x="1288529" y="1273071"/>
                    <a:pt x="1288529" y="1157202"/>
                  </a:cubicBezTo>
                  <a:lnTo>
                    <a:pt x="1288529" y="855793"/>
                  </a:lnTo>
                  <a:cubicBezTo>
                    <a:pt x="1288529" y="783887"/>
                    <a:pt x="1230365" y="725766"/>
                    <a:pt x="1158405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solidFill>
              <a:srgbClr val="FC1859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xmlns="" id="{1F5589F4-781F-E64F-8E48-63776340D2B2}"/>
                </a:ext>
              </a:extLst>
            </p:cNvPr>
            <p:cNvSpPr/>
            <p:nvPr/>
          </p:nvSpPr>
          <p:spPr>
            <a:xfrm>
              <a:off x="11755264" y="266978"/>
              <a:ext cx="166958" cy="166835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6 w 1288528"/>
                <a:gd name="connsiteY10" fmla="*/ 0 h 1287580"/>
                <a:gd name="connsiteX11" fmla="*/ 130474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6 w 1288528"/>
                <a:gd name="connsiteY14" fmla="*/ 493655 h 1287580"/>
                <a:gd name="connsiteX15" fmla="*/ 312796 w 1288528"/>
                <a:gd name="connsiteY15" fmla="*/ 496263 h 1287580"/>
                <a:gd name="connsiteX16" fmla="*/ 340013 w 1288528"/>
                <a:gd name="connsiteY16" fmla="*/ 523461 h 1287580"/>
                <a:gd name="connsiteX17" fmla="*/ 765056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3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8 w 1288528"/>
                <a:gd name="connsiteY22" fmla="*/ 1157202 h 1287580"/>
                <a:gd name="connsiteX23" fmla="*/ 1288528 w 1288528"/>
                <a:gd name="connsiteY23" fmla="*/ 855793 h 1287580"/>
                <a:gd name="connsiteX24" fmla="*/ 1158406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3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5" y="0"/>
                    <a:pt x="432106" y="0"/>
                  </a:cubicBezTo>
                  <a:lnTo>
                    <a:pt x="130474" y="0"/>
                  </a:lnTo>
                  <a:cubicBezTo>
                    <a:pt x="14520" y="0"/>
                    <a:pt x="-43644" y="140086"/>
                    <a:pt x="38382" y="222052"/>
                  </a:cubicBezTo>
                  <a:lnTo>
                    <a:pt x="153591" y="337176"/>
                  </a:lnTo>
                  <a:lnTo>
                    <a:pt x="310186" y="493655"/>
                  </a:lnTo>
                  <a:lnTo>
                    <a:pt x="312796" y="496263"/>
                  </a:lnTo>
                  <a:lnTo>
                    <a:pt x="340013" y="523461"/>
                  </a:lnTo>
                  <a:lnTo>
                    <a:pt x="765056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3" y="1152359"/>
                  </a:lnTo>
                  <a:lnTo>
                    <a:pt x="1066313" y="1249227"/>
                  </a:lnTo>
                  <a:cubicBezTo>
                    <a:pt x="1148339" y="1331192"/>
                    <a:pt x="1288528" y="1273071"/>
                    <a:pt x="1288528" y="1157202"/>
                  </a:cubicBezTo>
                  <a:lnTo>
                    <a:pt x="1288528" y="855793"/>
                  </a:lnTo>
                  <a:cubicBezTo>
                    <a:pt x="1288528" y="783887"/>
                    <a:pt x="1230364" y="725766"/>
                    <a:pt x="1158406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solidFill>
              <a:srgbClr val="995D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xmlns="" id="{9AC80C52-5AE7-5E4F-925A-9DE6E30A135D}"/>
                </a:ext>
              </a:extLst>
            </p:cNvPr>
            <p:cNvSpPr/>
            <p:nvPr/>
          </p:nvSpPr>
          <p:spPr>
            <a:xfrm>
              <a:off x="10967172" y="525828"/>
              <a:ext cx="52755" cy="131935"/>
            </a:xfrm>
            <a:custGeom>
              <a:avLst/>
              <a:gdLst>
                <a:gd name="connsiteX0" fmla="*/ 0 w 407145"/>
                <a:gd name="connsiteY0" fmla="*/ 0 h 1018233"/>
                <a:gd name="connsiteX1" fmla="*/ 227808 w 407145"/>
                <a:gd name="connsiteY1" fmla="*/ 0 h 1018233"/>
                <a:gd name="connsiteX2" fmla="*/ 227808 w 407145"/>
                <a:gd name="connsiteY2" fmla="*/ 199697 h 1018233"/>
                <a:gd name="connsiteX3" fmla="*/ 407146 w 407145"/>
                <a:gd name="connsiteY3" fmla="*/ 199697 h 1018233"/>
                <a:gd name="connsiteX4" fmla="*/ 407146 w 407145"/>
                <a:gd name="connsiteY4" fmla="*/ 358040 h 1018233"/>
                <a:gd name="connsiteX5" fmla="*/ 227808 w 407145"/>
                <a:gd name="connsiteY5" fmla="*/ 358040 h 1018233"/>
                <a:gd name="connsiteX6" fmla="*/ 227808 w 407145"/>
                <a:gd name="connsiteY6" fmla="*/ 746257 h 1018233"/>
                <a:gd name="connsiteX7" fmla="*/ 338170 w 407145"/>
                <a:gd name="connsiteY7" fmla="*/ 862499 h 1018233"/>
                <a:gd name="connsiteX8" fmla="*/ 402299 w 407145"/>
                <a:gd name="connsiteY8" fmla="*/ 857283 h 1018233"/>
                <a:gd name="connsiteX9" fmla="*/ 402299 w 407145"/>
                <a:gd name="connsiteY9" fmla="*/ 994389 h 1018233"/>
                <a:gd name="connsiteX10" fmla="*/ 244586 w 407145"/>
                <a:gd name="connsiteY10" fmla="*/ 1018233 h 1018233"/>
                <a:gd name="connsiteX11" fmla="*/ 0 w 407145"/>
                <a:gd name="connsiteY11" fmla="*/ 748865 h 1018233"/>
                <a:gd name="connsiteX12" fmla="*/ 0 w 407145"/>
                <a:gd name="connsiteY12" fmla="*/ 0 h 101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145" h="1018233">
                  <a:moveTo>
                    <a:pt x="0" y="0"/>
                  </a:moveTo>
                  <a:lnTo>
                    <a:pt x="227808" y="0"/>
                  </a:lnTo>
                  <a:lnTo>
                    <a:pt x="227808" y="199697"/>
                  </a:lnTo>
                  <a:lnTo>
                    <a:pt x="407146" y="199697"/>
                  </a:lnTo>
                  <a:lnTo>
                    <a:pt x="407146" y="358040"/>
                  </a:lnTo>
                  <a:lnTo>
                    <a:pt x="227808" y="358040"/>
                  </a:lnTo>
                  <a:lnTo>
                    <a:pt x="227808" y="746257"/>
                  </a:lnTo>
                  <a:cubicBezTo>
                    <a:pt x="227808" y="814810"/>
                    <a:pt x="269194" y="862499"/>
                    <a:pt x="338170" y="862499"/>
                  </a:cubicBezTo>
                  <a:cubicBezTo>
                    <a:pt x="375081" y="862499"/>
                    <a:pt x="395961" y="858774"/>
                    <a:pt x="402299" y="857283"/>
                  </a:cubicBezTo>
                  <a:lnTo>
                    <a:pt x="402299" y="994389"/>
                  </a:lnTo>
                  <a:cubicBezTo>
                    <a:pt x="390741" y="998115"/>
                    <a:pt x="328476" y="1018233"/>
                    <a:pt x="244586" y="1018233"/>
                  </a:cubicBezTo>
                  <a:cubicBezTo>
                    <a:pt x="58910" y="1018233"/>
                    <a:pt x="0" y="899756"/>
                    <a:pt x="0" y="748865"/>
                  </a:cubicBez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xmlns="" id="{29E55808-464B-A847-AC6D-A4CE196B99D1}"/>
                </a:ext>
              </a:extLst>
            </p:cNvPr>
            <p:cNvSpPr/>
            <p:nvPr/>
          </p:nvSpPr>
          <p:spPr>
            <a:xfrm>
              <a:off x="11210512" y="548614"/>
              <a:ext cx="96428" cy="106108"/>
            </a:xfrm>
            <a:custGeom>
              <a:avLst/>
              <a:gdLst>
                <a:gd name="connsiteX0" fmla="*/ 227808 w 744196"/>
                <a:gd name="connsiteY0" fmla="*/ 23844 h 818908"/>
                <a:gd name="connsiteX1" fmla="*/ 0 w 744196"/>
                <a:gd name="connsiteY1" fmla="*/ 23844 h 818908"/>
                <a:gd name="connsiteX2" fmla="*/ 0 w 744196"/>
                <a:gd name="connsiteY2" fmla="*/ 818909 h 818908"/>
                <a:gd name="connsiteX3" fmla="*/ 229299 w 744196"/>
                <a:gd name="connsiteY3" fmla="*/ 818909 h 818908"/>
                <a:gd name="connsiteX4" fmla="*/ 229299 w 744196"/>
                <a:gd name="connsiteY4" fmla="*/ 340529 h 818908"/>
                <a:gd name="connsiteX5" fmla="*/ 370980 w 744196"/>
                <a:gd name="connsiteY5" fmla="*/ 181814 h 818908"/>
                <a:gd name="connsiteX6" fmla="*/ 514898 w 744196"/>
                <a:gd name="connsiteY6" fmla="*/ 340529 h 818908"/>
                <a:gd name="connsiteX7" fmla="*/ 514898 w 744196"/>
                <a:gd name="connsiteY7" fmla="*/ 818909 h 818908"/>
                <a:gd name="connsiteX8" fmla="*/ 744197 w 744196"/>
                <a:gd name="connsiteY8" fmla="*/ 818909 h 818908"/>
                <a:gd name="connsiteX9" fmla="*/ 744197 w 744196"/>
                <a:gd name="connsiteY9" fmla="*/ 287251 h 818908"/>
                <a:gd name="connsiteX10" fmla="*/ 458971 w 744196"/>
                <a:gd name="connsiteY10" fmla="*/ 0 h 818908"/>
                <a:gd name="connsiteX11" fmla="*/ 230790 w 744196"/>
                <a:gd name="connsiteY11" fmla="*/ 120340 h 818908"/>
                <a:gd name="connsiteX12" fmla="*/ 227435 w 744196"/>
                <a:gd name="connsiteY12" fmla="*/ 120340 h 818908"/>
                <a:gd name="connsiteX13" fmla="*/ 227808 w 744196"/>
                <a:gd name="connsiteY13" fmla="*/ 23844 h 818908"/>
                <a:gd name="connsiteX14" fmla="*/ 227808 w 744196"/>
                <a:gd name="connsiteY14" fmla="*/ 23844 h 8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44196" h="818908">
                  <a:moveTo>
                    <a:pt x="227808" y="23844"/>
                  </a:moveTo>
                  <a:lnTo>
                    <a:pt x="0" y="23844"/>
                  </a:lnTo>
                  <a:lnTo>
                    <a:pt x="0" y="818909"/>
                  </a:lnTo>
                  <a:lnTo>
                    <a:pt x="229299" y="818909"/>
                  </a:lnTo>
                  <a:lnTo>
                    <a:pt x="229299" y="340529"/>
                  </a:lnTo>
                  <a:cubicBezTo>
                    <a:pt x="229299" y="245151"/>
                    <a:pt x="280379" y="181814"/>
                    <a:pt x="370980" y="181814"/>
                  </a:cubicBezTo>
                  <a:cubicBezTo>
                    <a:pt x="473512" y="181814"/>
                    <a:pt x="514898" y="257073"/>
                    <a:pt x="514898" y="340529"/>
                  </a:cubicBezTo>
                  <a:lnTo>
                    <a:pt x="514898" y="818909"/>
                  </a:lnTo>
                  <a:lnTo>
                    <a:pt x="744197" y="818909"/>
                  </a:lnTo>
                  <a:lnTo>
                    <a:pt x="744197" y="287251"/>
                  </a:lnTo>
                  <a:cubicBezTo>
                    <a:pt x="744197" y="122948"/>
                    <a:pt x="652477" y="0"/>
                    <a:pt x="458971" y="0"/>
                  </a:cubicBezTo>
                  <a:cubicBezTo>
                    <a:pt x="301258" y="0"/>
                    <a:pt x="246077" y="93887"/>
                    <a:pt x="230790" y="120340"/>
                  </a:cubicBezTo>
                  <a:lnTo>
                    <a:pt x="227435" y="120340"/>
                  </a:lnTo>
                  <a:lnTo>
                    <a:pt x="227808" y="23844"/>
                  </a:lnTo>
                  <a:lnTo>
                    <a:pt x="227808" y="23844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xmlns="" id="{B793EA2B-5C7E-B84B-A74F-360F01D4C867}"/>
                </a:ext>
              </a:extLst>
            </p:cNvPr>
            <p:cNvSpPr/>
            <p:nvPr/>
          </p:nvSpPr>
          <p:spPr>
            <a:xfrm>
              <a:off x="11138191" y="548614"/>
              <a:ext cx="62224" cy="106108"/>
            </a:xfrm>
            <a:custGeom>
              <a:avLst/>
              <a:gdLst>
                <a:gd name="connsiteX0" fmla="*/ 480223 w 480223"/>
                <a:gd name="connsiteY0" fmla="*/ 0 h 818908"/>
                <a:gd name="connsiteX1" fmla="*/ 208793 w 480223"/>
                <a:gd name="connsiteY1" fmla="*/ 153126 h 818908"/>
                <a:gd name="connsiteX2" fmla="*/ 205437 w 480223"/>
                <a:gd name="connsiteY2" fmla="*/ 153126 h 818908"/>
                <a:gd name="connsiteX3" fmla="*/ 205437 w 480223"/>
                <a:gd name="connsiteY3" fmla="*/ 23844 h 818908"/>
                <a:gd name="connsiteX4" fmla="*/ 0 w 480223"/>
                <a:gd name="connsiteY4" fmla="*/ 23844 h 818908"/>
                <a:gd name="connsiteX5" fmla="*/ 0 w 480223"/>
                <a:gd name="connsiteY5" fmla="*/ 818909 h 818908"/>
                <a:gd name="connsiteX6" fmla="*/ 229299 w 480223"/>
                <a:gd name="connsiteY6" fmla="*/ 818909 h 818908"/>
                <a:gd name="connsiteX7" fmla="*/ 229299 w 480223"/>
                <a:gd name="connsiteY7" fmla="*/ 424357 h 818908"/>
                <a:gd name="connsiteX8" fmla="*/ 479851 w 480223"/>
                <a:gd name="connsiteY8" fmla="*/ 182932 h 818908"/>
                <a:gd name="connsiteX9" fmla="*/ 479851 w 480223"/>
                <a:gd name="connsiteY9" fmla="*/ 0 h 818908"/>
                <a:gd name="connsiteX10" fmla="*/ 480223 w 480223"/>
                <a:gd name="connsiteY10" fmla="*/ 0 h 8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0223" h="818908">
                  <a:moveTo>
                    <a:pt x="480223" y="0"/>
                  </a:moveTo>
                  <a:cubicBezTo>
                    <a:pt x="273295" y="0"/>
                    <a:pt x="224825" y="116242"/>
                    <a:pt x="208793" y="153126"/>
                  </a:cubicBezTo>
                  <a:lnTo>
                    <a:pt x="205437" y="153126"/>
                  </a:lnTo>
                  <a:lnTo>
                    <a:pt x="205437" y="23844"/>
                  </a:lnTo>
                  <a:lnTo>
                    <a:pt x="0" y="23844"/>
                  </a:lnTo>
                  <a:lnTo>
                    <a:pt x="0" y="818909"/>
                  </a:lnTo>
                  <a:lnTo>
                    <a:pt x="229299" y="818909"/>
                  </a:lnTo>
                  <a:lnTo>
                    <a:pt x="229299" y="424357"/>
                  </a:lnTo>
                  <a:cubicBezTo>
                    <a:pt x="229299" y="253348"/>
                    <a:pt x="343389" y="182932"/>
                    <a:pt x="479851" y="182932"/>
                  </a:cubicBezTo>
                  <a:lnTo>
                    <a:pt x="479851" y="0"/>
                  </a:lnTo>
                  <a:lnTo>
                    <a:pt x="480223" y="0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xmlns="" id="{24C83845-4F9C-DD4E-AC25-CBB9B6E0CB93}"/>
                </a:ext>
              </a:extLst>
            </p:cNvPr>
            <p:cNvSpPr/>
            <p:nvPr/>
          </p:nvSpPr>
          <p:spPr>
            <a:xfrm>
              <a:off x="10865913" y="548614"/>
              <a:ext cx="88940" cy="109198"/>
            </a:xfrm>
            <a:custGeom>
              <a:avLst/>
              <a:gdLst>
                <a:gd name="connsiteX0" fmla="*/ 519372 w 686405"/>
                <a:gd name="connsiteY0" fmla="*/ 247386 h 842752"/>
                <a:gd name="connsiteX1" fmla="*/ 666272 w 686405"/>
                <a:gd name="connsiteY1" fmla="*/ 148283 h 842752"/>
                <a:gd name="connsiteX2" fmla="*/ 340780 w 686405"/>
                <a:gd name="connsiteY2" fmla="*/ 0 h 842752"/>
                <a:gd name="connsiteX3" fmla="*/ 28709 w 686405"/>
                <a:gd name="connsiteY3" fmla="*/ 242543 h 842752"/>
                <a:gd name="connsiteX4" fmla="*/ 249060 w 686405"/>
                <a:gd name="connsiteY4" fmla="*/ 491420 h 842752"/>
                <a:gd name="connsiteX5" fmla="*/ 348236 w 686405"/>
                <a:gd name="connsiteY5" fmla="*/ 521598 h 842752"/>
                <a:gd name="connsiteX6" fmla="*/ 457852 w 686405"/>
                <a:gd name="connsiteY6" fmla="*/ 606171 h 842752"/>
                <a:gd name="connsiteX7" fmla="*/ 327730 w 686405"/>
                <a:gd name="connsiteY7" fmla="*/ 678822 h 842752"/>
                <a:gd name="connsiteX8" fmla="*/ 153612 w 686405"/>
                <a:gd name="connsiteY8" fmla="*/ 586798 h 842752"/>
                <a:gd name="connsiteX9" fmla="*/ 0 w 686405"/>
                <a:gd name="connsiteY9" fmla="*/ 672861 h 842752"/>
                <a:gd name="connsiteX10" fmla="*/ 341898 w 686405"/>
                <a:gd name="connsiteY10" fmla="*/ 842753 h 842752"/>
                <a:gd name="connsiteX11" fmla="*/ 686406 w 686405"/>
                <a:gd name="connsiteY11" fmla="*/ 590151 h 842752"/>
                <a:gd name="connsiteX12" fmla="*/ 460462 w 686405"/>
                <a:gd name="connsiteY12" fmla="*/ 339411 h 842752"/>
                <a:gd name="connsiteX13" fmla="*/ 371353 w 686405"/>
                <a:gd name="connsiteY13" fmla="*/ 312214 h 842752"/>
                <a:gd name="connsiteX14" fmla="*/ 257262 w 686405"/>
                <a:gd name="connsiteY14" fmla="*/ 227640 h 842752"/>
                <a:gd name="connsiteX15" fmla="*/ 361659 w 686405"/>
                <a:gd name="connsiteY15" fmla="*/ 164303 h 842752"/>
                <a:gd name="connsiteX16" fmla="*/ 519372 w 686405"/>
                <a:gd name="connsiteY16" fmla="*/ 247386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6405" h="842752">
                  <a:moveTo>
                    <a:pt x="519372" y="247386"/>
                  </a:moveTo>
                  <a:lnTo>
                    <a:pt x="666272" y="148283"/>
                  </a:lnTo>
                  <a:cubicBezTo>
                    <a:pt x="647257" y="116242"/>
                    <a:pt x="569333" y="0"/>
                    <a:pt x="340780" y="0"/>
                  </a:cubicBezTo>
                  <a:cubicBezTo>
                    <a:pt x="170390" y="0"/>
                    <a:pt x="28709" y="87554"/>
                    <a:pt x="28709" y="242543"/>
                  </a:cubicBezTo>
                  <a:cubicBezTo>
                    <a:pt x="28709" y="387100"/>
                    <a:pt x="133478" y="455653"/>
                    <a:pt x="249060" y="491420"/>
                  </a:cubicBezTo>
                  <a:cubicBezTo>
                    <a:pt x="283361" y="501851"/>
                    <a:pt x="317663" y="511911"/>
                    <a:pt x="348236" y="521598"/>
                  </a:cubicBezTo>
                  <a:cubicBezTo>
                    <a:pt x="410128" y="541344"/>
                    <a:pt x="457852" y="558482"/>
                    <a:pt x="457852" y="606171"/>
                  </a:cubicBezTo>
                  <a:cubicBezTo>
                    <a:pt x="457852" y="648644"/>
                    <a:pt x="410501" y="678822"/>
                    <a:pt x="327730" y="678822"/>
                  </a:cubicBezTo>
                  <a:cubicBezTo>
                    <a:pt x="220724" y="678822"/>
                    <a:pt x="171508" y="613995"/>
                    <a:pt x="153612" y="586798"/>
                  </a:cubicBezTo>
                  <a:lnTo>
                    <a:pt x="0" y="672861"/>
                  </a:lnTo>
                  <a:cubicBezTo>
                    <a:pt x="14914" y="710118"/>
                    <a:pt x="98058" y="842753"/>
                    <a:pt x="341898" y="842753"/>
                  </a:cubicBezTo>
                  <a:cubicBezTo>
                    <a:pt x="527947" y="842753"/>
                    <a:pt x="686406" y="764513"/>
                    <a:pt x="686406" y="590151"/>
                  </a:cubicBezTo>
                  <a:cubicBezTo>
                    <a:pt x="686406" y="444848"/>
                    <a:pt x="582755" y="377041"/>
                    <a:pt x="460462" y="339411"/>
                  </a:cubicBezTo>
                  <a:cubicBezTo>
                    <a:pt x="429516" y="330097"/>
                    <a:pt x="398943" y="320410"/>
                    <a:pt x="371353" y="312214"/>
                  </a:cubicBezTo>
                  <a:cubicBezTo>
                    <a:pt x="315799" y="295448"/>
                    <a:pt x="257262" y="280172"/>
                    <a:pt x="257262" y="227640"/>
                  </a:cubicBezTo>
                  <a:cubicBezTo>
                    <a:pt x="257262" y="188893"/>
                    <a:pt x="294174" y="164303"/>
                    <a:pt x="361659" y="164303"/>
                  </a:cubicBezTo>
                  <a:cubicBezTo>
                    <a:pt x="467919" y="164303"/>
                    <a:pt x="504085" y="225032"/>
                    <a:pt x="519372" y="247386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xmlns="" id="{554EFA4D-2245-6542-8E75-D25C3C8CECB7}"/>
                </a:ext>
              </a:extLst>
            </p:cNvPr>
            <p:cNvSpPr/>
            <p:nvPr/>
          </p:nvSpPr>
          <p:spPr>
            <a:xfrm>
              <a:off x="10559334" y="506567"/>
              <a:ext cx="206769" cy="148156"/>
            </a:xfrm>
            <a:custGeom>
              <a:avLst/>
              <a:gdLst>
                <a:gd name="connsiteX0" fmla="*/ 1372812 w 1595772"/>
                <a:gd name="connsiteY0" fmla="*/ 0 h 1143416"/>
                <a:gd name="connsiteX1" fmla="*/ 1164765 w 1595772"/>
                <a:gd name="connsiteY1" fmla="*/ 814810 h 1143416"/>
                <a:gd name="connsiteX2" fmla="*/ 956718 w 1595772"/>
                <a:gd name="connsiteY2" fmla="*/ 0 h 1143416"/>
                <a:gd name="connsiteX3" fmla="*/ 670374 w 1595772"/>
                <a:gd name="connsiteY3" fmla="*/ 0 h 1143416"/>
                <a:gd name="connsiteX4" fmla="*/ 456734 w 1595772"/>
                <a:gd name="connsiteY4" fmla="*/ 838282 h 1143416"/>
                <a:gd name="connsiteX5" fmla="*/ 242721 w 1595772"/>
                <a:gd name="connsiteY5" fmla="*/ 0 h 1143416"/>
                <a:gd name="connsiteX6" fmla="*/ 0 w 1595772"/>
                <a:gd name="connsiteY6" fmla="*/ 0 h 1143416"/>
                <a:gd name="connsiteX7" fmla="*/ 295665 w 1595772"/>
                <a:gd name="connsiteY7" fmla="*/ 1143417 h 1143416"/>
                <a:gd name="connsiteX8" fmla="*/ 599533 w 1595772"/>
                <a:gd name="connsiteY8" fmla="*/ 1143417 h 1143416"/>
                <a:gd name="connsiteX9" fmla="*/ 806462 w 1595772"/>
                <a:gd name="connsiteY9" fmla="*/ 333078 h 1143416"/>
                <a:gd name="connsiteX10" fmla="*/ 1013390 w 1595772"/>
                <a:gd name="connsiteY10" fmla="*/ 1143417 h 1143416"/>
                <a:gd name="connsiteX11" fmla="*/ 1300107 w 1595772"/>
                <a:gd name="connsiteY11" fmla="*/ 1143417 h 1143416"/>
                <a:gd name="connsiteX12" fmla="*/ 1595773 w 1595772"/>
                <a:gd name="connsiteY12" fmla="*/ 0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95772" h="1143416">
                  <a:moveTo>
                    <a:pt x="1372812" y="0"/>
                  </a:moveTo>
                  <a:lnTo>
                    <a:pt x="1164765" y="814810"/>
                  </a:lnTo>
                  <a:lnTo>
                    <a:pt x="956718" y="0"/>
                  </a:lnTo>
                  <a:lnTo>
                    <a:pt x="670374" y="0"/>
                  </a:lnTo>
                  <a:lnTo>
                    <a:pt x="456734" y="838282"/>
                  </a:lnTo>
                  <a:lnTo>
                    <a:pt x="242721" y="0"/>
                  </a:lnTo>
                  <a:lnTo>
                    <a:pt x="0" y="0"/>
                  </a:lnTo>
                  <a:lnTo>
                    <a:pt x="295665" y="1143417"/>
                  </a:lnTo>
                  <a:lnTo>
                    <a:pt x="599533" y="1143417"/>
                  </a:lnTo>
                  <a:lnTo>
                    <a:pt x="806462" y="333078"/>
                  </a:lnTo>
                  <a:lnTo>
                    <a:pt x="1013390" y="1143417"/>
                  </a:lnTo>
                  <a:lnTo>
                    <a:pt x="1300107" y="1143417"/>
                  </a:lnTo>
                  <a:lnTo>
                    <a:pt x="1595773" y="0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xmlns="" id="{7F779F88-DE67-7643-91DF-59F06148571E}"/>
                </a:ext>
              </a:extLst>
            </p:cNvPr>
            <p:cNvSpPr/>
            <p:nvPr/>
          </p:nvSpPr>
          <p:spPr>
            <a:xfrm>
              <a:off x="10757311" y="548614"/>
              <a:ext cx="102515" cy="109198"/>
            </a:xfrm>
            <a:custGeom>
              <a:avLst/>
              <a:gdLst>
                <a:gd name="connsiteX0" fmla="*/ 790802 w 791175"/>
                <a:gd name="connsiteY0" fmla="*/ 421376 h 842752"/>
                <a:gd name="connsiteX1" fmla="*/ 395960 w 791175"/>
                <a:gd name="connsiteY1" fmla="*/ 0 h 842752"/>
                <a:gd name="connsiteX2" fmla="*/ 0 w 791175"/>
                <a:gd name="connsiteY2" fmla="*/ 421376 h 842752"/>
                <a:gd name="connsiteX3" fmla="*/ 405654 w 791175"/>
                <a:gd name="connsiteY3" fmla="*/ 842753 h 842752"/>
                <a:gd name="connsiteX4" fmla="*/ 735249 w 791175"/>
                <a:gd name="connsiteY4" fmla="*/ 666155 h 842752"/>
                <a:gd name="connsiteX5" fmla="*/ 580891 w 791175"/>
                <a:gd name="connsiteY5" fmla="*/ 577483 h 842752"/>
                <a:gd name="connsiteX6" fmla="*/ 406773 w 791175"/>
                <a:gd name="connsiteY6" fmla="*/ 678822 h 842752"/>
                <a:gd name="connsiteX7" fmla="*/ 228553 w 791175"/>
                <a:gd name="connsiteY7" fmla="*/ 491420 h 842752"/>
                <a:gd name="connsiteX8" fmla="*/ 791175 w 791175"/>
                <a:gd name="connsiteY8" fmla="*/ 491420 h 842752"/>
                <a:gd name="connsiteX9" fmla="*/ 790802 w 791175"/>
                <a:gd name="connsiteY9" fmla="*/ 421376 h 842752"/>
                <a:gd name="connsiteX10" fmla="*/ 228181 w 791175"/>
                <a:gd name="connsiteY10" fmla="*/ 332705 h 842752"/>
                <a:gd name="connsiteX11" fmla="*/ 395960 w 791175"/>
                <a:gd name="connsiteY11" fmla="*/ 163558 h 842752"/>
                <a:gd name="connsiteX12" fmla="*/ 561876 w 791175"/>
                <a:gd name="connsiteY12" fmla="*/ 332705 h 842752"/>
                <a:gd name="connsiteX13" fmla="*/ 228181 w 791175"/>
                <a:gd name="connsiteY13" fmla="*/ 332705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1175" h="842752">
                  <a:moveTo>
                    <a:pt x="790802" y="421376"/>
                  </a:moveTo>
                  <a:cubicBezTo>
                    <a:pt x="790802" y="212737"/>
                    <a:pt x="665899" y="0"/>
                    <a:pt x="395960" y="0"/>
                  </a:cubicBezTo>
                  <a:cubicBezTo>
                    <a:pt x="153239" y="0"/>
                    <a:pt x="0" y="182187"/>
                    <a:pt x="0" y="421376"/>
                  </a:cubicBezTo>
                  <a:cubicBezTo>
                    <a:pt x="0" y="656841"/>
                    <a:pt x="150629" y="842753"/>
                    <a:pt x="405654" y="842753"/>
                  </a:cubicBezTo>
                  <a:cubicBezTo>
                    <a:pt x="629361" y="842753"/>
                    <a:pt x="714742" y="709746"/>
                    <a:pt x="735249" y="666155"/>
                  </a:cubicBezTo>
                  <a:lnTo>
                    <a:pt x="580891" y="577483"/>
                  </a:lnTo>
                  <a:cubicBezTo>
                    <a:pt x="570078" y="597229"/>
                    <a:pt x="531303" y="678822"/>
                    <a:pt x="406773" y="678822"/>
                  </a:cubicBezTo>
                  <a:cubicBezTo>
                    <a:pt x="306478" y="678822"/>
                    <a:pt x="235637" y="600582"/>
                    <a:pt x="228553" y="491420"/>
                  </a:cubicBezTo>
                  <a:lnTo>
                    <a:pt x="791175" y="491420"/>
                  </a:lnTo>
                  <a:cubicBezTo>
                    <a:pt x="790802" y="491047"/>
                    <a:pt x="790802" y="422494"/>
                    <a:pt x="790802" y="421376"/>
                  </a:cubicBezTo>
                  <a:close/>
                  <a:moveTo>
                    <a:pt x="228181" y="332705"/>
                  </a:moveTo>
                  <a:cubicBezTo>
                    <a:pt x="237129" y="243288"/>
                    <a:pt x="286344" y="163558"/>
                    <a:pt x="395960" y="163558"/>
                  </a:cubicBezTo>
                  <a:cubicBezTo>
                    <a:pt x="498865" y="163558"/>
                    <a:pt x="553300" y="236954"/>
                    <a:pt x="561876" y="332705"/>
                  </a:cubicBezTo>
                  <a:lnTo>
                    <a:pt x="228181" y="332705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xmlns="" id="{77F757E9-5D6E-8742-8BE7-8E5F87C0FC62}"/>
                </a:ext>
              </a:extLst>
            </p:cNvPr>
            <p:cNvSpPr/>
            <p:nvPr/>
          </p:nvSpPr>
          <p:spPr>
            <a:xfrm>
              <a:off x="11022149" y="548614"/>
              <a:ext cx="102467" cy="109198"/>
            </a:xfrm>
            <a:custGeom>
              <a:avLst/>
              <a:gdLst>
                <a:gd name="connsiteX0" fmla="*/ 790802 w 790802"/>
                <a:gd name="connsiteY0" fmla="*/ 421376 h 842752"/>
                <a:gd name="connsiteX1" fmla="*/ 395960 w 790802"/>
                <a:gd name="connsiteY1" fmla="*/ 0 h 842752"/>
                <a:gd name="connsiteX2" fmla="*/ 0 w 790802"/>
                <a:gd name="connsiteY2" fmla="*/ 421376 h 842752"/>
                <a:gd name="connsiteX3" fmla="*/ 405654 w 790802"/>
                <a:gd name="connsiteY3" fmla="*/ 842753 h 842752"/>
                <a:gd name="connsiteX4" fmla="*/ 735248 w 790802"/>
                <a:gd name="connsiteY4" fmla="*/ 666155 h 842752"/>
                <a:gd name="connsiteX5" fmla="*/ 580891 w 790802"/>
                <a:gd name="connsiteY5" fmla="*/ 577483 h 842752"/>
                <a:gd name="connsiteX6" fmla="*/ 406773 w 790802"/>
                <a:gd name="connsiteY6" fmla="*/ 678822 h 842752"/>
                <a:gd name="connsiteX7" fmla="*/ 228553 w 790802"/>
                <a:gd name="connsiteY7" fmla="*/ 491420 h 842752"/>
                <a:gd name="connsiteX8" fmla="*/ 790802 w 790802"/>
                <a:gd name="connsiteY8" fmla="*/ 491420 h 842752"/>
                <a:gd name="connsiteX9" fmla="*/ 790802 w 790802"/>
                <a:gd name="connsiteY9" fmla="*/ 421376 h 842752"/>
                <a:gd name="connsiteX10" fmla="*/ 228180 w 790802"/>
                <a:gd name="connsiteY10" fmla="*/ 332705 h 842752"/>
                <a:gd name="connsiteX11" fmla="*/ 395960 w 790802"/>
                <a:gd name="connsiteY11" fmla="*/ 163558 h 842752"/>
                <a:gd name="connsiteX12" fmla="*/ 561876 w 790802"/>
                <a:gd name="connsiteY12" fmla="*/ 332705 h 842752"/>
                <a:gd name="connsiteX13" fmla="*/ 228180 w 790802"/>
                <a:gd name="connsiteY13" fmla="*/ 332705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0802" h="842752">
                  <a:moveTo>
                    <a:pt x="790802" y="421376"/>
                  </a:moveTo>
                  <a:cubicBezTo>
                    <a:pt x="790802" y="212737"/>
                    <a:pt x="665899" y="0"/>
                    <a:pt x="395960" y="0"/>
                  </a:cubicBezTo>
                  <a:cubicBezTo>
                    <a:pt x="153239" y="0"/>
                    <a:pt x="0" y="182187"/>
                    <a:pt x="0" y="421376"/>
                  </a:cubicBezTo>
                  <a:cubicBezTo>
                    <a:pt x="0" y="656841"/>
                    <a:pt x="150629" y="842753"/>
                    <a:pt x="405654" y="842753"/>
                  </a:cubicBezTo>
                  <a:cubicBezTo>
                    <a:pt x="629360" y="842753"/>
                    <a:pt x="714742" y="709746"/>
                    <a:pt x="735248" y="666155"/>
                  </a:cubicBezTo>
                  <a:lnTo>
                    <a:pt x="580891" y="577483"/>
                  </a:lnTo>
                  <a:cubicBezTo>
                    <a:pt x="570079" y="597229"/>
                    <a:pt x="531303" y="678822"/>
                    <a:pt x="406773" y="678822"/>
                  </a:cubicBezTo>
                  <a:cubicBezTo>
                    <a:pt x="306478" y="678822"/>
                    <a:pt x="235637" y="600582"/>
                    <a:pt x="228553" y="491420"/>
                  </a:cubicBezTo>
                  <a:lnTo>
                    <a:pt x="790802" y="491420"/>
                  </a:lnTo>
                  <a:cubicBezTo>
                    <a:pt x="790802" y="491047"/>
                    <a:pt x="790802" y="422494"/>
                    <a:pt x="790802" y="421376"/>
                  </a:cubicBezTo>
                  <a:close/>
                  <a:moveTo>
                    <a:pt x="228180" y="332705"/>
                  </a:moveTo>
                  <a:cubicBezTo>
                    <a:pt x="237129" y="243288"/>
                    <a:pt x="286344" y="163558"/>
                    <a:pt x="395960" y="163558"/>
                  </a:cubicBezTo>
                  <a:cubicBezTo>
                    <a:pt x="498865" y="163558"/>
                    <a:pt x="553301" y="236954"/>
                    <a:pt x="561876" y="332705"/>
                  </a:cubicBezTo>
                  <a:lnTo>
                    <a:pt x="228180" y="332705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xmlns="" id="{8EFAC0D7-363C-4F47-A436-BAF115623E24}"/>
                </a:ext>
              </a:extLst>
            </p:cNvPr>
            <p:cNvSpPr/>
            <p:nvPr/>
          </p:nvSpPr>
          <p:spPr>
            <a:xfrm>
              <a:off x="11720091" y="525828"/>
              <a:ext cx="52755" cy="131935"/>
            </a:xfrm>
            <a:custGeom>
              <a:avLst/>
              <a:gdLst>
                <a:gd name="connsiteX0" fmla="*/ 0 w 407145"/>
                <a:gd name="connsiteY0" fmla="*/ 0 h 1018233"/>
                <a:gd name="connsiteX1" fmla="*/ 227807 w 407145"/>
                <a:gd name="connsiteY1" fmla="*/ 0 h 1018233"/>
                <a:gd name="connsiteX2" fmla="*/ 227807 w 407145"/>
                <a:gd name="connsiteY2" fmla="*/ 199697 h 1018233"/>
                <a:gd name="connsiteX3" fmla="*/ 407146 w 407145"/>
                <a:gd name="connsiteY3" fmla="*/ 199697 h 1018233"/>
                <a:gd name="connsiteX4" fmla="*/ 407146 w 407145"/>
                <a:gd name="connsiteY4" fmla="*/ 358040 h 1018233"/>
                <a:gd name="connsiteX5" fmla="*/ 227807 w 407145"/>
                <a:gd name="connsiteY5" fmla="*/ 358040 h 1018233"/>
                <a:gd name="connsiteX6" fmla="*/ 227807 w 407145"/>
                <a:gd name="connsiteY6" fmla="*/ 746257 h 1018233"/>
                <a:gd name="connsiteX7" fmla="*/ 338169 w 407145"/>
                <a:gd name="connsiteY7" fmla="*/ 862499 h 1018233"/>
                <a:gd name="connsiteX8" fmla="*/ 402298 w 407145"/>
                <a:gd name="connsiteY8" fmla="*/ 857283 h 1018233"/>
                <a:gd name="connsiteX9" fmla="*/ 402298 w 407145"/>
                <a:gd name="connsiteY9" fmla="*/ 994389 h 1018233"/>
                <a:gd name="connsiteX10" fmla="*/ 244585 w 407145"/>
                <a:gd name="connsiteY10" fmla="*/ 1018233 h 1018233"/>
                <a:gd name="connsiteX11" fmla="*/ 0 w 407145"/>
                <a:gd name="connsiteY11" fmla="*/ 748865 h 1018233"/>
                <a:gd name="connsiteX12" fmla="*/ 0 w 407145"/>
                <a:gd name="connsiteY12" fmla="*/ 0 h 101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145" h="1018233">
                  <a:moveTo>
                    <a:pt x="0" y="0"/>
                  </a:moveTo>
                  <a:lnTo>
                    <a:pt x="227807" y="0"/>
                  </a:lnTo>
                  <a:lnTo>
                    <a:pt x="227807" y="199697"/>
                  </a:lnTo>
                  <a:lnTo>
                    <a:pt x="407146" y="199697"/>
                  </a:lnTo>
                  <a:lnTo>
                    <a:pt x="407146" y="358040"/>
                  </a:lnTo>
                  <a:lnTo>
                    <a:pt x="227807" y="358040"/>
                  </a:lnTo>
                  <a:lnTo>
                    <a:pt x="227807" y="746257"/>
                  </a:lnTo>
                  <a:cubicBezTo>
                    <a:pt x="227807" y="814810"/>
                    <a:pt x="269193" y="862499"/>
                    <a:pt x="338169" y="862499"/>
                  </a:cubicBezTo>
                  <a:cubicBezTo>
                    <a:pt x="375081" y="862499"/>
                    <a:pt x="395960" y="858774"/>
                    <a:pt x="402298" y="857283"/>
                  </a:cubicBezTo>
                  <a:lnTo>
                    <a:pt x="402298" y="994389"/>
                  </a:lnTo>
                  <a:cubicBezTo>
                    <a:pt x="390740" y="998115"/>
                    <a:pt x="328475" y="1018233"/>
                    <a:pt x="244585" y="1018233"/>
                  </a:cubicBezTo>
                  <a:cubicBezTo>
                    <a:pt x="58909" y="1018233"/>
                    <a:pt x="0" y="899756"/>
                    <a:pt x="0" y="748865"/>
                  </a:cubicBez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xmlns="" id="{E3274970-3FEC-2F41-A36C-2ABD3FF303B8}"/>
                </a:ext>
              </a:extLst>
            </p:cNvPr>
            <p:cNvSpPr/>
            <p:nvPr/>
          </p:nvSpPr>
          <p:spPr>
            <a:xfrm>
              <a:off x="11363704" y="506567"/>
              <a:ext cx="125607" cy="148156"/>
            </a:xfrm>
            <a:custGeom>
              <a:avLst/>
              <a:gdLst>
                <a:gd name="connsiteX0" fmla="*/ 390368 w 969394"/>
                <a:gd name="connsiteY0" fmla="*/ 0 h 1143416"/>
                <a:gd name="connsiteX1" fmla="*/ 0 w 969394"/>
                <a:gd name="connsiteY1" fmla="*/ 0 h 1143416"/>
                <a:gd name="connsiteX2" fmla="*/ 0 w 969394"/>
                <a:gd name="connsiteY2" fmla="*/ 1143417 h 1143416"/>
                <a:gd name="connsiteX3" fmla="*/ 390368 w 969394"/>
                <a:gd name="connsiteY3" fmla="*/ 1143417 h 1143416"/>
                <a:gd name="connsiteX4" fmla="*/ 969394 w 969394"/>
                <a:gd name="connsiteY4" fmla="*/ 571522 h 1143416"/>
                <a:gd name="connsiteX5" fmla="*/ 390368 w 969394"/>
                <a:gd name="connsiteY5" fmla="*/ 0 h 1143416"/>
                <a:gd name="connsiteX6" fmla="*/ 375827 w 969394"/>
                <a:gd name="connsiteY6" fmla="*/ 953406 h 1143416"/>
                <a:gd name="connsiteX7" fmla="*/ 245704 w 969394"/>
                <a:gd name="connsiteY7" fmla="*/ 953406 h 1143416"/>
                <a:gd name="connsiteX8" fmla="*/ 245704 w 969394"/>
                <a:gd name="connsiteY8" fmla="*/ 190011 h 1143416"/>
                <a:gd name="connsiteX9" fmla="*/ 375827 w 969394"/>
                <a:gd name="connsiteY9" fmla="*/ 190011 h 1143416"/>
                <a:gd name="connsiteX10" fmla="*/ 716979 w 969394"/>
                <a:gd name="connsiteY10" fmla="*/ 571895 h 1143416"/>
                <a:gd name="connsiteX11" fmla="*/ 375827 w 969394"/>
                <a:gd name="connsiteY11" fmla="*/ 953406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69394" h="1143416">
                  <a:moveTo>
                    <a:pt x="390368" y="0"/>
                  </a:moveTo>
                  <a:lnTo>
                    <a:pt x="0" y="0"/>
                  </a:lnTo>
                  <a:lnTo>
                    <a:pt x="0" y="1143417"/>
                  </a:lnTo>
                  <a:lnTo>
                    <a:pt x="390368" y="1143417"/>
                  </a:lnTo>
                  <a:cubicBezTo>
                    <a:pt x="753891" y="1143417"/>
                    <a:pt x="969394" y="969054"/>
                    <a:pt x="969394" y="571522"/>
                  </a:cubicBezTo>
                  <a:cubicBezTo>
                    <a:pt x="969022" y="173990"/>
                    <a:pt x="746061" y="0"/>
                    <a:pt x="390368" y="0"/>
                  </a:cubicBezTo>
                  <a:close/>
                  <a:moveTo>
                    <a:pt x="375827" y="953406"/>
                  </a:moveTo>
                  <a:lnTo>
                    <a:pt x="245704" y="953406"/>
                  </a:lnTo>
                  <a:lnTo>
                    <a:pt x="245704" y="190011"/>
                  </a:lnTo>
                  <a:lnTo>
                    <a:pt x="375827" y="190011"/>
                  </a:lnTo>
                  <a:cubicBezTo>
                    <a:pt x="671119" y="190011"/>
                    <a:pt x="716979" y="389708"/>
                    <a:pt x="716979" y="571895"/>
                  </a:cubicBezTo>
                  <a:cubicBezTo>
                    <a:pt x="716979" y="753709"/>
                    <a:pt x="673729" y="953406"/>
                    <a:pt x="375827" y="953406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0" name="Freeform 69">
              <a:extLst>
                <a:ext uri="{FF2B5EF4-FFF2-40B4-BE49-F238E27FC236}">
                  <a16:creationId xmlns:a16="http://schemas.microsoft.com/office/drawing/2014/main" xmlns="" id="{F97FE175-CF57-8348-9DAB-468BB416536E}"/>
                </a:ext>
              </a:extLst>
            </p:cNvPr>
            <p:cNvSpPr/>
            <p:nvPr/>
          </p:nvSpPr>
          <p:spPr>
            <a:xfrm>
              <a:off x="11891787" y="506567"/>
              <a:ext cx="30484" cy="148156"/>
            </a:xfrm>
            <a:custGeom>
              <a:avLst/>
              <a:gdLst>
                <a:gd name="connsiteX0" fmla="*/ 0 w 235264"/>
                <a:gd name="connsiteY0" fmla="*/ 0 h 1143416"/>
                <a:gd name="connsiteX1" fmla="*/ 235265 w 235264"/>
                <a:gd name="connsiteY1" fmla="*/ 0 h 1143416"/>
                <a:gd name="connsiteX2" fmla="*/ 235265 w 235264"/>
                <a:gd name="connsiteY2" fmla="*/ 1143417 h 1143416"/>
                <a:gd name="connsiteX3" fmla="*/ 0 w 235264"/>
                <a:gd name="connsiteY3" fmla="*/ 1143417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1143416">
                  <a:moveTo>
                    <a:pt x="0" y="0"/>
                  </a:moveTo>
                  <a:lnTo>
                    <a:pt x="235265" y="0"/>
                  </a:lnTo>
                  <a:lnTo>
                    <a:pt x="235265" y="1143417"/>
                  </a:lnTo>
                  <a:lnTo>
                    <a:pt x="0" y="1143417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71" name="Graphic 5">
              <a:extLst>
                <a:ext uri="{FF2B5EF4-FFF2-40B4-BE49-F238E27FC236}">
                  <a16:creationId xmlns:a16="http://schemas.microsoft.com/office/drawing/2014/main" xmlns="" id="{D3EFD387-05FA-2D47-BCEE-9262D5562459}"/>
                </a:ext>
              </a:extLst>
            </p:cNvPr>
            <p:cNvGrpSpPr/>
            <p:nvPr/>
          </p:nvGrpSpPr>
          <p:grpSpPr>
            <a:xfrm>
              <a:off x="11938745" y="632275"/>
              <a:ext cx="25605" cy="25537"/>
              <a:chOff x="11320290" y="4595888"/>
              <a:chExt cx="197607" cy="197089"/>
            </a:xfrm>
            <a:solidFill>
              <a:schemeClr val="tx1"/>
            </a:solidFill>
          </p:grpSpPr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xmlns="" id="{932C7509-D7E7-8842-AF4F-AB4C6612B863}"/>
                  </a:ext>
                </a:extLst>
              </p:cNvPr>
              <p:cNvSpPr/>
              <p:nvPr/>
            </p:nvSpPr>
            <p:spPr>
              <a:xfrm>
                <a:off x="11320290" y="4595888"/>
                <a:ext cx="197607" cy="197089"/>
              </a:xfrm>
              <a:custGeom>
                <a:avLst/>
                <a:gdLst>
                  <a:gd name="connsiteX0" fmla="*/ 99177 w 197607"/>
                  <a:gd name="connsiteY0" fmla="*/ 0 h 197089"/>
                  <a:gd name="connsiteX1" fmla="*/ 0 w 197607"/>
                  <a:gd name="connsiteY1" fmla="*/ 98358 h 197089"/>
                  <a:gd name="connsiteX2" fmla="*/ 99177 w 197607"/>
                  <a:gd name="connsiteY2" fmla="*/ 197089 h 197089"/>
                  <a:gd name="connsiteX3" fmla="*/ 197607 w 197607"/>
                  <a:gd name="connsiteY3" fmla="*/ 98358 h 197089"/>
                  <a:gd name="connsiteX4" fmla="*/ 99177 w 197607"/>
                  <a:gd name="connsiteY4" fmla="*/ 0 h 197089"/>
                  <a:gd name="connsiteX5" fmla="*/ 99177 w 197607"/>
                  <a:gd name="connsiteY5" fmla="*/ 179951 h 197089"/>
                  <a:gd name="connsiteX6" fmla="*/ 17523 w 197607"/>
                  <a:gd name="connsiteY6" fmla="*/ 98358 h 197089"/>
                  <a:gd name="connsiteX7" fmla="*/ 99177 w 197607"/>
                  <a:gd name="connsiteY7" fmla="*/ 17138 h 197089"/>
                  <a:gd name="connsiteX8" fmla="*/ 180457 w 197607"/>
                  <a:gd name="connsiteY8" fmla="*/ 98358 h 197089"/>
                  <a:gd name="connsiteX9" fmla="*/ 99177 w 197607"/>
                  <a:gd name="connsiteY9" fmla="*/ 179951 h 197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7607" h="197089">
                    <a:moveTo>
                      <a:pt x="99177" y="0"/>
                    </a:moveTo>
                    <a:cubicBezTo>
                      <a:pt x="44369" y="0"/>
                      <a:pt x="0" y="43963"/>
                      <a:pt x="0" y="98358"/>
                    </a:cubicBezTo>
                    <a:cubicBezTo>
                      <a:pt x="0" y="153126"/>
                      <a:pt x="43996" y="197089"/>
                      <a:pt x="99177" y="197089"/>
                    </a:cubicBezTo>
                    <a:cubicBezTo>
                      <a:pt x="153612" y="197089"/>
                      <a:pt x="197607" y="153126"/>
                      <a:pt x="197607" y="98358"/>
                    </a:cubicBezTo>
                    <a:cubicBezTo>
                      <a:pt x="197607" y="43963"/>
                      <a:pt x="153985" y="0"/>
                      <a:pt x="99177" y="0"/>
                    </a:cubicBezTo>
                    <a:close/>
                    <a:moveTo>
                      <a:pt x="99177" y="179951"/>
                    </a:moveTo>
                    <a:cubicBezTo>
                      <a:pt x="54062" y="179951"/>
                      <a:pt x="17523" y="143439"/>
                      <a:pt x="17523" y="98358"/>
                    </a:cubicBezTo>
                    <a:cubicBezTo>
                      <a:pt x="17523" y="53650"/>
                      <a:pt x="54062" y="17138"/>
                      <a:pt x="99177" y="17138"/>
                    </a:cubicBezTo>
                    <a:cubicBezTo>
                      <a:pt x="143918" y="17138"/>
                      <a:pt x="180457" y="53650"/>
                      <a:pt x="180457" y="98358"/>
                    </a:cubicBezTo>
                    <a:cubicBezTo>
                      <a:pt x="180457" y="143439"/>
                      <a:pt x="144290" y="179951"/>
                      <a:pt x="99177" y="179951"/>
                    </a:cubicBezTo>
                    <a:close/>
                  </a:path>
                </a:pathLst>
              </a:custGeom>
              <a:grpFill/>
              <a:ln w="37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xmlns="" id="{D212147F-9261-0E4B-85CA-1059370C0A45}"/>
                  </a:ext>
                </a:extLst>
              </p:cNvPr>
              <p:cNvSpPr/>
              <p:nvPr/>
            </p:nvSpPr>
            <p:spPr>
              <a:xfrm>
                <a:off x="11381809" y="4634635"/>
                <a:ext cx="78297" cy="116241"/>
              </a:xfrm>
              <a:custGeom>
                <a:avLst/>
                <a:gdLst>
                  <a:gd name="connsiteX0" fmla="*/ 74197 w 78297"/>
                  <a:gd name="connsiteY0" fmla="*/ 82338 h 116241"/>
                  <a:gd name="connsiteX1" fmla="*/ 55927 w 78297"/>
                  <a:gd name="connsiteY1" fmla="*/ 59611 h 116241"/>
                  <a:gd name="connsiteX2" fmla="*/ 55927 w 78297"/>
                  <a:gd name="connsiteY2" fmla="*/ 59239 h 116241"/>
                  <a:gd name="connsiteX3" fmla="*/ 77925 w 78297"/>
                  <a:gd name="connsiteY3" fmla="*/ 32041 h 116241"/>
                  <a:gd name="connsiteX4" fmla="*/ 36166 w 78297"/>
                  <a:gd name="connsiteY4" fmla="*/ 0 h 116241"/>
                  <a:gd name="connsiteX5" fmla="*/ 0 w 78297"/>
                  <a:gd name="connsiteY5" fmla="*/ 0 h 116241"/>
                  <a:gd name="connsiteX6" fmla="*/ 0 w 78297"/>
                  <a:gd name="connsiteY6" fmla="*/ 115869 h 116241"/>
                  <a:gd name="connsiteX7" fmla="*/ 19761 w 78297"/>
                  <a:gd name="connsiteY7" fmla="*/ 115869 h 116241"/>
                  <a:gd name="connsiteX8" fmla="*/ 19761 w 78297"/>
                  <a:gd name="connsiteY8" fmla="*/ 67435 h 116241"/>
                  <a:gd name="connsiteX9" fmla="*/ 32065 w 78297"/>
                  <a:gd name="connsiteY9" fmla="*/ 67435 h 116241"/>
                  <a:gd name="connsiteX10" fmla="*/ 56300 w 78297"/>
                  <a:gd name="connsiteY10" fmla="*/ 95378 h 116241"/>
                  <a:gd name="connsiteX11" fmla="*/ 58910 w 78297"/>
                  <a:gd name="connsiteY11" fmla="*/ 116242 h 116241"/>
                  <a:gd name="connsiteX12" fmla="*/ 78297 w 78297"/>
                  <a:gd name="connsiteY12" fmla="*/ 116242 h 116241"/>
                  <a:gd name="connsiteX13" fmla="*/ 74197 w 78297"/>
                  <a:gd name="connsiteY13" fmla="*/ 82338 h 116241"/>
                  <a:gd name="connsiteX14" fmla="*/ 37284 w 78297"/>
                  <a:gd name="connsiteY14" fmla="*/ 51415 h 116241"/>
                  <a:gd name="connsiteX15" fmla="*/ 19761 w 78297"/>
                  <a:gd name="connsiteY15" fmla="*/ 51415 h 116241"/>
                  <a:gd name="connsiteX16" fmla="*/ 19761 w 78297"/>
                  <a:gd name="connsiteY16" fmla="*/ 16393 h 116241"/>
                  <a:gd name="connsiteX17" fmla="*/ 37284 w 78297"/>
                  <a:gd name="connsiteY17" fmla="*/ 16393 h 116241"/>
                  <a:gd name="connsiteX18" fmla="*/ 57791 w 78297"/>
                  <a:gd name="connsiteY18" fmla="*/ 33904 h 116241"/>
                  <a:gd name="connsiteX19" fmla="*/ 37284 w 78297"/>
                  <a:gd name="connsiteY19" fmla="*/ 51415 h 116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8297" h="116241">
                    <a:moveTo>
                      <a:pt x="74197" y="82338"/>
                    </a:moveTo>
                    <a:cubicBezTo>
                      <a:pt x="72705" y="69671"/>
                      <a:pt x="67485" y="62219"/>
                      <a:pt x="55927" y="59611"/>
                    </a:cubicBezTo>
                    <a:lnTo>
                      <a:pt x="55927" y="59239"/>
                    </a:lnTo>
                    <a:cubicBezTo>
                      <a:pt x="67112" y="57003"/>
                      <a:pt x="77925" y="49552"/>
                      <a:pt x="77925" y="32041"/>
                    </a:cubicBezTo>
                    <a:cubicBezTo>
                      <a:pt x="77925" y="9314"/>
                      <a:pt x="59655" y="0"/>
                      <a:pt x="36166" y="0"/>
                    </a:cubicBezTo>
                    <a:lnTo>
                      <a:pt x="0" y="0"/>
                    </a:lnTo>
                    <a:lnTo>
                      <a:pt x="0" y="115869"/>
                    </a:lnTo>
                    <a:lnTo>
                      <a:pt x="19761" y="115869"/>
                    </a:lnTo>
                    <a:lnTo>
                      <a:pt x="19761" y="67435"/>
                    </a:lnTo>
                    <a:lnTo>
                      <a:pt x="32065" y="67435"/>
                    </a:lnTo>
                    <a:cubicBezTo>
                      <a:pt x="46979" y="67435"/>
                      <a:pt x="53690" y="74887"/>
                      <a:pt x="56300" y="95378"/>
                    </a:cubicBezTo>
                    <a:cubicBezTo>
                      <a:pt x="57045" y="102457"/>
                      <a:pt x="58910" y="116242"/>
                      <a:pt x="58910" y="116242"/>
                    </a:cubicBezTo>
                    <a:lnTo>
                      <a:pt x="78297" y="116242"/>
                    </a:lnTo>
                    <a:cubicBezTo>
                      <a:pt x="78297" y="116242"/>
                      <a:pt x="75688" y="94633"/>
                      <a:pt x="74197" y="82338"/>
                    </a:cubicBezTo>
                    <a:close/>
                    <a:moveTo>
                      <a:pt x="37284" y="51415"/>
                    </a:moveTo>
                    <a:lnTo>
                      <a:pt x="19761" y="51415"/>
                    </a:lnTo>
                    <a:lnTo>
                      <a:pt x="19761" y="16393"/>
                    </a:lnTo>
                    <a:lnTo>
                      <a:pt x="37284" y="16393"/>
                    </a:lnTo>
                    <a:cubicBezTo>
                      <a:pt x="51826" y="16393"/>
                      <a:pt x="57791" y="25335"/>
                      <a:pt x="57791" y="33904"/>
                    </a:cubicBezTo>
                    <a:cubicBezTo>
                      <a:pt x="57791" y="42846"/>
                      <a:pt x="51079" y="51415"/>
                      <a:pt x="37284" y="51415"/>
                    </a:cubicBezTo>
                    <a:close/>
                  </a:path>
                </a:pathLst>
              </a:custGeom>
              <a:grpFill/>
              <a:ln w="37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xmlns="" id="{CCEB925B-09D7-4D47-B80B-08FD7843EF2A}"/>
                </a:ext>
              </a:extLst>
            </p:cNvPr>
            <p:cNvSpPr/>
            <p:nvPr/>
          </p:nvSpPr>
          <p:spPr>
            <a:xfrm>
              <a:off x="11549169" y="548614"/>
              <a:ext cx="101259" cy="146756"/>
            </a:xfrm>
            <a:custGeom>
              <a:avLst/>
              <a:gdLst>
                <a:gd name="connsiteX0" fmla="*/ 553673 w 781480"/>
                <a:gd name="connsiteY0" fmla="*/ 23844 h 1132612"/>
                <a:gd name="connsiteX1" fmla="*/ 553673 w 781480"/>
                <a:gd name="connsiteY1" fmla="*/ 109163 h 1132612"/>
                <a:gd name="connsiteX2" fmla="*/ 550317 w 781480"/>
                <a:gd name="connsiteY2" fmla="*/ 109163 h 1132612"/>
                <a:gd name="connsiteX3" fmla="*/ 332204 w 781480"/>
                <a:gd name="connsiteY3" fmla="*/ 0 h 1132612"/>
                <a:gd name="connsiteX4" fmla="*/ 0 w 781480"/>
                <a:gd name="connsiteY4" fmla="*/ 401630 h 1132612"/>
                <a:gd name="connsiteX5" fmla="*/ 332204 w 781480"/>
                <a:gd name="connsiteY5" fmla="*/ 803261 h 1132612"/>
                <a:gd name="connsiteX6" fmla="*/ 550317 w 781480"/>
                <a:gd name="connsiteY6" fmla="*/ 694098 h 1132612"/>
                <a:gd name="connsiteX7" fmla="*/ 553673 w 781480"/>
                <a:gd name="connsiteY7" fmla="*/ 694098 h 1132612"/>
                <a:gd name="connsiteX8" fmla="*/ 553673 w 781480"/>
                <a:gd name="connsiteY8" fmla="*/ 784632 h 1132612"/>
                <a:gd name="connsiteX9" fmla="*/ 384775 w 781480"/>
                <a:gd name="connsiteY9" fmla="*/ 962348 h 1132612"/>
                <a:gd name="connsiteX10" fmla="*/ 211029 w 781480"/>
                <a:gd name="connsiteY10" fmla="*/ 865852 h 1132612"/>
                <a:gd name="connsiteX11" fmla="*/ 57418 w 781480"/>
                <a:gd name="connsiteY11" fmla="*/ 956014 h 1132612"/>
                <a:gd name="connsiteX12" fmla="*/ 392232 w 781480"/>
                <a:gd name="connsiteY12" fmla="*/ 1132612 h 1132612"/>
                <a:gd name="connsiteX13" fmla="*/ 781481 w 781480"/>
                <a:gd name="connsiteY13" fmla="*/ 729119 h 1132612"/>
                <a:gd name="connsiteX14" fmla="*/ 781481 w 781480"/>
                <a:gd name="connsiteY14" fmla="*/ 23844 h 1132612"/>
                <a:gd name="connsiteX15" fmla="*/ 553673 w 781480"/>
                <a:gd name="connsiteY15" fmla="*/ 23844 h 1132612"/>
                <a:gd name="connsiteX16" fmla="*/ 400062 w 781480"/>
                <a:gd name="connsiteY16" fmla="*/ 631878 h 1132612"/>
                <a:gd name="connsiteX17" fmla="*/ 246077 w 781480"/>
                <a:gd name="connsiteY17" fmla="*/ 401630 h 1132612"/>
                <a:gd name="connsiteX18" fmla="*/ 400062 w 781480"/>
                <a:gd name="connsiteY18" fmla="*/ 171382 h 1132612"/>
                <a:gd name="connsiteX19" fmla="*/ 554046 w 781480"/>
                <a:gd name="connsiteY19" fmla="*/ 401630 h 1132612"/>
                <a:gd name="connsiteX20" fmla="*/ 400062 w 781480"/>
                <a:gd name="connsiteY20" fmla="*/ 631878 h 1132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81480" h="1132612">
                  <a:moveTo>
                    <a:pt x="553673" y="23844"/>
                  </a:moveTo>
                  <a:lnTo>
                    <a:pt x="553673" y="109163"/>
                  </a:lnTo>
                  <a:lnTo>
                    <a:pt x="550317" y="109163"/>
                  </a:lnTo>
                  <a:cubicBezTo>
                    <a:pt x="536522" y="84573"/>
                    <a:pt x="480223" y="0"/>
                    <a:pt x="332204" y="0"/>
                  </a:cubicBezTo>
                  <a:cubicBezTo>
                    <a:pt x="88737" y="0"/>
                    <a:pt x="0" y="198952"/>
                    <a:pt x="0" y="401630"/>
                  </a:cubicBezTo>
                  <a:cubicBezTo>
                    <a:pt x="0" y="604681"/>
                    <a:pt x="88737" y="803261"/>
                    <a:pt x="332204" y="803261"/>
                  </a:cubicBezTo>
                  <a:cubicBezTo>
                    <a:pt x="482833" y="803261"/>
                    <a:pt x="538760" y="715334"/>
                    <a:pt x="550317" y="694098"/>
                  </a:cubicBezTo>
                  <a:lnTo>
                    <a:pt x="553673" y="694098"/>
                  </a:lnTo>
                  <a:lnTo>
                    <a:pt x="553673" y="784632"/>
                  </a:lnTo>
                  <a:cubicBezTo>
                    <a:pt x="553673" y="894168"/>
                    <a:pt x="475748" y="962348"/>
                    <a:pt x="384775" y="962348"/>
                  </a:cubicBezTo>
                  <a:cubicBezTo>
                    <a:pt x="280752" y="962348"/>
                    <a:pt x="225943" y="893050"/>
                    <a:pt x="211029" y="865852"/>
                  </a:cubicBezTo>
                  <a:cubicBezTo>
                    <a:pt x="190523" y="876284"/>
                    <a:pt x="57418" y="956014"/>
                    <a:pt x="57418" y="956014"/>
                  </a:cubicBezTo>
                  <a:cubicBezTo>
                    <a:pt x="73823" y="989545"/>
                    <a:pt x="142053" y="1132612"/>
                    <a:pt x="392232" y="1132612"/>
                  </a:cubicBezTo>
                  <a:cubicBezTo>
                    <a:pt x="655460" y="1132612"/>
                    <a:pt x="781481" y="964583"/>
                    <a:pt x="781481" y="729119"/>
                  </a:cubicBezTo>
                  <a:lnTo>
                    <a:pt x="781481" y="23844"/>
                  </a:lnTo>
                  <a:lnTo>
                    <a:pt x="553673" y="23844"/>
                  </a:lnTo>
                  <a:close/>
                  <a:moveTo>
                    <a:pt x="400062" y="631878"/>
                  </a:moveTo>
                  <a:cubicBezTo>
                    <a:pt x="269939" y="631878"/>
                    <a:pt x="246077" y="504459"/>
                    <a:pt x="246077" y="401630"/>
                  </a:cubicBezTo>
                  <a:cubicBezTo>
                    <a:pt x="246077" y="284271"/>
                    <a:pt x="278888" y="171382"/>
                    <a:pt x="400062" y="171382"/>
                  </a:cubicBezTo>
                  <a:cubicBezTo>
                    <a:pt x="520490" y="171382"/>
                    <a:pt x="554046" y="284643"/>
                    <a:pt x="554046" y="401630"/>
                  </a:cubicBezTo>
                  <a:cubicBezTo>
                    <a:pt x="553673" y="504832"/>
                    <a:pt x="527201" y="631878"/>
                    <a:pt x="400062" y="631878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3" name="Freeform 72">
              <a:extLst>
                <a:ext uri="{FF2B5EF4-FFF2-40B4-BE49-F238E27FC236}">
                  <a16:creationId xmlns:a16="http://schemas.microsoft.com/office/drawing/2014/main" xmlns="" id="{13BF2B84-45C5-4648-B41C-C057002283F2}"/>
                </a:ext>
              </a:extLst>
            </p:cNvPr>
            <p:cNvSpPr/>
            <p:nvPr/>
          </p:nvSpPr>
          <p:spPr>
            <a:xfrm>
              <a:off x="11779030" y="548614"/>
              <a:ext cx="92466" cy="109101"/>
            </a:xfrm>
            <a:custGeom>
              <a:avLst/>
              <a:gdLst>
                <a:gd name="connsiteX0" fmla="*/ 334068 w 713623"/>
                <a:gd name="connsiteY0" fmla="*/ 0 h 842007"/>
                <a:gd name="connsiteX1" fmla="*/ 21624 w 713623"/>
                <a:gd name="connsiteY1" fmla="*/ 141204 h 842007"/>
                <a:gd name="connsiteX2" fmla="*/ 154357 w 713623"/>
                <a:gd name="connsiteY2" fmla="*/ 242543 h 842007"/>
                <a:gd name="connsiteX3" fmla="*/ 318035 w 713623"/>
                <a:gd name="connsiteY3" fmla="*/ 163186 h 842007"/>
                <a:gd name="connsiteX4" fmla="*/ 484697 w 713623"/>
                <a:gd name="connsiteY4" fmla="*/ 298428 h 842007"/>
                <a:gd name="connsiteX5" fmla="*/ 484697 w 713623"/>
                <a:gd name="connsiteY5" fmla="*/ 315939 h 842007"/>
                <a:gd name="connsiteX6" fmla="*/ 383656 w 713623"/>
                <a:gd name="connsiteY6" fmla="*/ 315939 h 842007"/>
                <a:gd name="connsiteX7" fmla="*/ 0 w 713623"/>
                <a:gd name="connsiteY7" fmla="*/ 584190 h 842007"/>
                <a:gd name="connsiteX8" fmla="*/ 260244 w 713623"/>
                <a:gd name="connsiteY8" fmla="*/ 842008 h 842007"/>
                <a:gd name="connsiteX9" fmla="*/ 488052 w 713623"/>
                <a:gd name="connsiteY9" fmla="*/ 738806 h 842007"/>
                <a:gd name="connsiteX10" fmla="*/ 491035 w 713623"/>
                <a:gd name="connsiteY10" fmla="*/ 738806 h 842007"/>
                <a:gd name="connsiteX11" fmla="*/ 491035 w 713623"/>
                <a:gd name="connsiteY11" fmla="*/ 818163 h 842007"/>
                <a:gd name="connsiteX12" fmla="*/ 713623 w 713623"/>
                <a:gd name="connsiteY12" fmla="*/ 818163 h 842007"/>
                <a:gd name="connsiteX13" fmla="*/ 713623 w 713623"/>
                <a:gd name="connsiteY13" fmla="*/ 315194 h 842007"/>
                <a:gd name="connsiteX14" fmla="*/ 334068 w 713623"/>
                <a:gd name="connsiteY14" fmla="*/ 0 h 842007"/>
                <a:gd name="connsiteX15" fmla="*/ 484697 w 713623"/>
                <a:gd name="connsiteY15" fmla="*/ 502597 h 842007"/>
                <a:gd name="connsiteX16" fmla="*/ 344508 w 713623"/>
                <a:gd name="connsiteY16" fmla="*/ 678450 h 842007"/>
                <a:gd name="connsiteX17" fmla="*/ 228553 w 713623"/>
                <a:gd name="connsiteY17" fmla="*/ 571150 h 842007"/>
                <a:gd name="connsiteX18" fmla="*/ 394468 w 713623"/>
                <a:gd name="connsiteY18" fmla="*/ 454535 h 842007"/>
                <a:gd name="connsiteX19" fmla="*/ 484697 w 713623"/>
                <a:gd name="connsiteY19" fmla="*/ 454535 h 842007"/>
                <a:gd name="connsiteX20" fmla="*/ 484697 w 713623"/>
                <a:gd name="connsiteY20" fmla="*/ 502597 h 84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13623" h="842007">
                  <a:moveTo>
                    <a:pt x="334068" y="0"/>
                  </a:moveTo>
                  <a:cubicBezTo>
                    <a:pt x="123039" y="0"/>
                    <a:pt x="43623" y="113261"/>
                    <a:pt x="21624" y="141204"/>
                  </a:cubicBezTo>
                  <a:lnTo>
                    <a:pt x="154357" y="242543"/>
                  </a:lnTo>
                  <a:cubicBezTo>
                    <a:pt x="175609" y="213482"/>
                    <a:pt x="227062" y="163186"/>
                    <a:pt x="318035" y="163186"/>
                  </a:cubicBezTo>
                  <a:cubicBezTo>
                    <a:pt x="420567" y="163186"/>
                    <a:pt x="484697" y="212737"/>
                    <a:pt x="484697" y="298428"/>
                  </a:cubicBezTo>
                  <a:lnTo>
                    <a:pt x="484697" y="315939"/>
                  </a:lnTo>
                  <a:cubicBezTo>
                    <a:pt x="484697" y="315939"/>
                    <a:pt x="394468" y="315939"/>
                    <a:pt x="383656" y="315939"/>
                  </a:cubicBezTo>
                  <a:cubicBezTo>
                    <a:pt x="151374" y="315939"/>
                    <a:pt x="0" y="401630"/>
                    <a:pt x="0" y="584190"/>
                  </a:cubicBezTo>
                  <a:cubicBezTo>
                    <a:pt x="0" y="739551"/>
                    <a:pt x="111107" y="842008"/>
                    <a:pt x="260244" y="842008"/>
                  </a:cubicBezTo>
                  <a:cubicBezTo>
                    <a:pt x="420941" y="842008"/>
                    <a:pt x="476122" y="754826"/>
                    <a:pt x="488052" y="738806"/>
                  </a:cubicBezTo>
                  <a:lnTo>
                    <a:pt x="491035" y="738806"/>
                  </a:lnTo>
                  <a:cubicBezTo>
                    <a:pt x="491035" y="771965"/>
                    <a:pt x="491035" y="818163"/>
                    <a:pt x="491035" y="818163"/>
                  </a:cubicBezTo>
                  <a:lnTo>
                    <a:pt x="713623" y="818163"/>
                  </a:lnTo>
                  <a:lnTo>
                    <a:pt x="713623" y="315194"/>
                  </a:lnTo>
                  <a:cubicBezTo>
                    <a:pt x="713623" y="87926"/>
                    <a:pt x="531675" y="0"/>
                    <a:pt x="334068" y="0"/>
                  </a:cubicBezTo>
                  <a:close/>
                  <a:moveTo>
                    <a:pt x="484697" y="502597"/>
                  </a:moveTo>
                  <a:cubicBezTo>
                    <a:pt x="484324" y="596112"/>
                    <a:pt x="443684" y="678450"/>
                    <a:pt x="344508" y="678450"/>
                  </a:cubicBezTo>
                  <a:cubicBezTo>
                    <a:pt x="278141" y="678450"/>
                    <a:pt x="228553" y="637839"/>
                    <a:pt x="228553" y="571150"/>
                  </a:cubicBezTo>
                  <a:cubicBezTo>
                    <a:pt x="228553" y="504459"/>
                    <a:pt x="274413" y="454535"/>
                    <a:pt x="394468" y="454535"/>
                  </a:cubicBezTo>
                  <a:cubicBezTo>
                    <a:pt x="400434" y="454535"/>
                    <a:pt x="484697" y="454535"/>
                    <a:pt x="484697" y="454535"/>
                  </a:cubicBezTo>
                  <a:cubicBezTo>
                    <a:pt x="484697" y="454535"/>
                    <a:pt x="484697" y="501479"/>
                    <a:pt x="484697" y="502597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4" name="Freeform 73">
              <a:extLst>
                <a:ext uri="{FF2B5EF4-FFF2-40B4-BE49-F238E27FC236}">
                  <a16:creationId xmlns:a16="http://schemas.microsoft.com/office/drawing/2014/main" xmlns="" id="{E630DDC3-3014-2C48-BED1-2A19CE72BDD5}"/>
                </a:ext>
              </a:extLst>
            </p:cNvPr>
            <p:cNvSpPr/>
            <p:nvPr/>
          </p:nvSpPr>
          <p:spPr>
            <a:xfrm>
              <a:off x="11504916" y="551704"/>
              <a:ext cx="30484" cy="103019"/>
            </a:xfrm>
            <a:custGeom>
              <a:avLst/>
              <a:gdLst>
                <a:gd name="connsiteX0" fmla="*/ 0 w 235264"/>
                <a:gd name="connsiteY0" fmla="*/ 0 h 795064"/>
                <a:gd name="connsiteX1" fmla="*/ 235265 w 235264"/>
                <a:gd name="connsiteY1" fmla="*/ 0 h 795064"/>
                <a:gd name="connsiteX2" fmla="*/ 235265 w 235264"/>
                <a:gd name="connsiteY2" fmla="*/ 795064 h 795064"/>
                <a:gd name="connsiteX3" fmla="*/ 0 w 235264"/>
                <a:gd name="connsiteY3" fmla="*/ 795064 h 795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795064">
                  <a:moveTo>
                    <a:pt x="0" y="0"/>
                  </a:moveTo>
                  <a:lnTo>
                    <a:pt x="235265" y="0"/>
                  </a:lnTo>
                  <a:lnTo>
                    <a:pt x="235265" y="795064"/>
                  </a:lnTo>
                  <a:lnTo>
                    <a:pt x="0" y="795064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5" name="Freeform 74">
              <a:extLst>
                <a:ext uri="{FF2B5EF4-FFF2-40B4-BE49-F238E27FC236}">
                  <a16:creationId xmlns:a16="http://schemas.microsoft.com/office/drawing/2014/main" xmlns="" id="{291BA366-E6B4-5E41-B529-CD5D1C8C59C2}"/>
                </a:ext>
              </a:extLst>
            </p:cNvPr>
            <p:cNvSpPr/>
            <p:nvPr/>
          </p:nvSpPr>
          <p:spPr>
            <a:xfrm>
              <a:off x="11503515" y="504056"/>
              <a:ext cx="33238" cy="33213"/>
            </a:xfrm>
            <a:custGeom>
              <a:avLst/>
              <a:gdLst>
                <a:gd name="connsiteX0" fmla="*/ 256517 w 256516"/>
                <a:gd name="connsiteY0" fmla="*/ 128164 h 256328"/>
                <a:gd name="connsiteX1" fmla="*/ 128259 w 256516"/>
                <a:gd name="connsiteY1" fmla="*/ 256328 h 256328"/>
                <a:gd name="connsiteX2" fmla="*/ 1 w 256516"/>
                <a:gd name="connsiteY2" fmla="*/ 128164 h 256328"/>
                <a:gd name="connsiteX3" fmla="*/ 128259 w 256516"/>
                <a:gd name="connsiteY3" fmla="*/ 0 h 256328"/>
                <a:gd name="connsiteX4" fmla="*/ 256517 w 256516"/>
                <a:gd name="connsiteY4" fmla="*/ 128164 h 256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516" h="256328">
                  <a:moveTo>
                    <a:pt x="256517" y="128164"/>
                  </a:moveTo>
                  <a:cubicBezTo>
                    <a:pt x="256517" y="198947"/>
                    <a:pt x="199094" y="256328"/>
                    <a:pt x="128259" y="256328"/>
                  </a:cubicBezTo>
                  <a:cubicBezTo>
                    <a:pt x="57424" y="256328"/>
                    <a:pt x="1" y="198947"/>
                    <a:pt x="1" y="128164"/>
                  </a:cubicBezTo>
                  <a:cubicBezTo>
                    <a:pt x="1" y="57381"/>
                    <a:pt x="57424" y="0"/>
                    <a:pt x="128259" y="0"/>
                  </a:cubicBezTo>
                  <a:cubicBezTo>
                    <a:pt x="199094" y="0"/>
                    <a:pt x="256517" y="57381"/>
                    <a:pt x="256517" y="128164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xmlns="" id="{E895E236-2107-3B4C-9447-0BFD5A593A3F}"/>
                </a:ext>
              </a:extLst>
            </p:cNvPr>
            <p:cNvSpPr/>
            <p:nvPr/>
          </p:nvSpPr>
          <p:spPr>
            <a:xfrm>
              <a:off x="11670428" y="551704"/>
              <a:ext cx="30484" cy="103019"/>
            </a:xfrm>
            <a:custGeom>
              <a:avLst/>
              <a:gdLst>
                <a:gd name="connsiteX0" fmla="*/ 0 w 235264"/>
                <a:gd name="connsiteY0" fmla="*/ 0 h 795064"/>
                <a:gd name="connsiteX1" fmla="*/ 235265 w 235264"/>
                <a:gd name="connsiteY1" fmla="*/ 0 h 795064"/>
                <a:gd name="connsiteX2" fmla="*/ 235265 w 235264"/>
                <a:gd name="connsiteY2" fmla="*/ 795064 h 795064"/>
                <a:gd name="connsiteX3" fmla="*/ 0 w 235264"/>
                <a:gd name="connsiteY3" fmla="*/ 795064 h 795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795064">
                  <a:moveTo>
                    <a:pt x="0" y="0"/>
                  </a:moveTo>
                  <a:lnTo>
                    <a:pt x="235265" y="0"/>
                  </a:lnTo>
                  <a:lnTo>
                    <a:pt x="235265" y="795064"/>
                  </a:lnTo>
                  <a:lnTo>
                    <a:pt x="0" y="795064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xmlns="" id="{4D0953EC-F607-3B4B-9926-D9B4535140FA}"/>
                </a:ext>
              </a:extLst>
            </p:cNvPr>
            <p:cNvSpPr/>
            <p:nvPr/>
          </p:nvSpPr>
          <p:spPr>
            <a:xfrm>
              <a:off x="11669027" y="504056"/>
              <a:ext cx="33238" cy="33213"/>
            </a:xfrm>
            <a:custGeom>
              <a:avLst/>
              <a:gdLst>
                <a:gd name="connsiteX0" fmla="*/ 256517 w 256516"/>
                <a:gd name="connsiteY0" fmla="*/ 128164 h 256328"/>
                <a:gd name="connsiteX1" fmla="*/ 128259 w 256516"/>
                <a:gd name="connsiteY1" fmla="*/ 256328 h 256328"/>
                <a:gd name="connsiteX2" fmla="*/ 1 w 256516"/>
                <a:gd name="connsiteY2" fmla="*/ 128164 h 256328"/>
                <a:gd name="connsiteX3" fmla="*/ 128259 w 256516"/>
                <a:gd name="connsiteY3" fmla="*/ 0 h 256328"/>
                <a:gd name="connsiteX4" fmla="*/ 256517 w 256516"/>
                <a:gd name="connsiteY4" fmla="*/ 128164 h 256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516" h="256328">
                  <a:moveTo>
                    <a:pt x="256517" y="128164"/>
                  </a:moveTo>
                  <a:cubicBezTo>
                    <a:pt x="256517" y="198947"/>
                    <a:pt x="199093" y="256328"/>
                    <a:pt x="128259" y="256328"/>
                  </a:cubicBezTo>
                  <a:cubicBezTo>
                    <a:pt x="57424" y="256328"/>
                    <a:pt x="1" y="198947"/>
                    <a:pt x="1" y="128164"/>
                  </a:cubicBezTo>
                  <a:cubicBezTo>
                    <a:pt x="1" y="57381"/>
                    <a:pt x="57424" y="0"/>
                    <a:pt x="128259" y="0"/>
                  </a:cubicBezTo>
                  <a:cubicBezTo>
                    <a:pt x="199093" y="0"/>
                    <a:pt x="256517" y="57381"/>
                    <a:pt x="256517" y="128164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xmlns="" id="{EB69CB50-66A2-314F-8A08-F4673E9D811D}"/>
                </a:ext>
              </a:extLst>
            </p:cNvPr>
            <p:cNvSpPr/>
            <p:nvPr/>
          </p:nvSpPr>
          <p:spPr>
            <a:xfrm>
              <a:off x="11938117" y="422230"/>
              <a:ext cx="24397" cy="11538"/>
            </a:xfrm>
            <a:custGeom>
              <a:avLst/>
              <a:gdLst>
                <a:gd name="connsiteX0" fmla="*/ 71587 w 188286"/>
                <a:gd name="connsiteY0" fmla="*/ 14158 h 89044"/>
                <a:gd name="connsiteX1" fmla="*/ 44369 w 188286"/>
                <a:gd name="connsiteY1" fmla="*/ 14158 h 89044"/>
                <a:gd name="connsiteX2" fmla="*/ 44369 w 188286"/>
                <a:gd name="connsiteY2" fmla="*/ 89044 h 89044"/>
                <a:gd name="connsiteX3" fmla="*/ 27218 w 188286"/>
                <a:gd name="connsiteY3" fmla="*/ 89044 h 89044"/>
                <a:gd name="connsiteX4" fmla="*/ 27218 w 188286"/>
                <a:gd name="connsiteY4" fmla="*/ 14158 h 89044"/>
                <a:gd name="connsiteX5" fmla="*/ 0 w 188286"/>
                <a:gd name="connsiteY5" fmla="*/ 14158 h 89044"/>
                <a:gd name="connsiteX6" fmla="*/ 0 w 188286"/>
                <a:gd name="connsiteY6" fmla="*/ 0 h 89044"/>
                <a:gd name="connsiteX7" fmla="*/ 71587 w 188286"/>
                <a:gd name="connsiteY7" fmla="*/ 0 h 89044"/>
                <a:gd name="connsiteX8" fmla="*/ 71587 w 188286"/>
                <a:gd name="connsiteY8" fmla="*/ 14158 h 89044"/>
                <a:gd name="connsiteX9" fmla="*/ 71587 w 188286"/>
                <a:gd name="connsiteY9" fmla="*/ 14158 h 89044"/>
                <a:gd name="connsiteX10" fmla="*/ 139071 w 188286"/>
                <a:gd name="connsiteY10" fmla="*/ 62964 h 89044"/>
                <a:gd name="connsiteX11" fmla="*/ 163306 w 188286"/>
                <a:gd name="connsiteY11" fmla="*/ 0 h 89044"/>
                <a:gd name="connsiteX12" fmla="*/ 188286 w 188286"/>
                <a:gd name="connsiteY12" fmla="*/ 0 h 89044"/>
                <a:gd name="connsiteX13" fmla="*/ 188286 w 188286"/>
                <a:gd name="connsiteY13" fmla="*/ 88672 h 89044"/>
                <a:gd name="connsiteX14" fmla="*/ 172255 w 188286"/>
                <a:gd name="connsiteY14" fmla="*/ 88672 h 89044"/>
                <a:gd name="connsiteX15" fmla="*/ 172255 w 188286"/>
                <a:gd name="connsiteY15" fmla="*/ 19374 h 89044"/>
                <a:gd name="connsiteX16" fmla="*/ 171881 w 188286"/>
                <a:gd name="connsiteY16" fmla="*/ 19374 h 89044"/>
                <a:gd name="connsiteX17" fmla="*/ 145409 w 188286"/>
                <a:gd name="connsiteY17" fmla="*/ 88672 h 89044"/>
                <a:gd name="connsiteX18" fmla="*/ 133478 w 188286"/>
                <a:gd name="connsiteY18" fmla="*/ 88672 h 89044"/>
                <a:gd name="connsiteX19" fmla="*/ 107007 w 188286"/>
                <a:gd name="connsiteY19" fmla="*/ 19374 h 89044"/>
                <a:gd name="connsiteX20" fmla="*/ 106634 w 188286"/>
                <a:gd name="connsiteY20" fmla="*/ 19374 h 89044"/>
                <a:gd name="connsiteX21" fmla="*/ 106634 w 188286"/>
                <a:gd name="connsiteY21" fmla="*/ 88672 h 89044"/>
                <a:gd name="connsiteX22" fmla="*/ 90601 w 188286"/>
                <a:gd name="connsiteY22" fmla="*/ 88672 h 89044"/>
                <a:gd name="connsiteX23" fmla="*/ 90601 w 188286"/>
                <a:gd name="connsiteY23" fmla="*/ 0 h 89044"/>
                <a:gd name="connsiteX24" fmla="*/ 115582 w 188286"/>
                <a:gd name="connsiteY24" fmla="*/ 0 h 89044"/>
                <a:gd name="connsiteX25" fmla="*/ 139071 w 188286"/>
                <a:gd name="connsiteY25" fmla="*/ 62964 h 89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8286" h="89044">
                  <a:moveTo>
                    <a:pt x="71587" y="14158"/>
                  </a:moveTo>
                  <a:lnTo>
                    <a:pt x="44369" y="14158"/>
                  </a:lnTo>
                  <a:lnTo>
                    <a:pt x="44369" y="89044"/>
                  </a:lnTo>
                  <a:lnTo>
                    <a:pt x="27218" y="89044"/>
                  </a:lnTo>
                  <a:lnTo>
                    <a:pt x="27218" y="14158"/>
                  </a:lnTo>
                  <a:lnTo>
                    <a:pt x="0" y="14158"/>
                  </a:lnTo>
                  <a:lnTo>
                    <a:pt x="0" y="0"/>
                  </a:lnTo>
                  <a:lnTo>
                    <a:pt x="71587" y="0"/>
                  </a:lnTo>
                  <a:lnTo>
                    <a:pt x="71587" y="14158"/>
                  </a:lnTo>
                  <a:lnTo>
                    <a:pt x="71587" y="14158"/>
                  </a:lnTo>
                  <a:close/>
                  <a:moveTo>
                    <a:pt x="139071" y="62964"/>
                  </a:moveTo>
                  <a:lnTo>
                    <a:pt x="163306" y="0"/>
                  </a:lnTo>
                  <a:lnTo>
                    <a:pt x="188286" y="0"/>
                  </a:lnTo>
                  <a:lnTo>
                    <a:pt x="188286" y="88672"/>
                  </a:lnTo>
                  <a:lnTo>
                    <a:pt x="172255" y="88672"/>
                  </a:lnTo>
                  <a:lnTo>
                    <a:pt x="172255" y="19374"/>
                  </a:lnTo>
                  <a:lnTo>
                    <a:pt x="171881" y="19374"/>
                  </a:lnTo>
                  <a:lnTo>
                    <a:pt x="145409" y="88672"/>
                  </a:lnTo>
                  <a:lnTo>
                    <a:pt x="133478" y="88672"/>
                  </a:lnTo>
                  <a:lnTo>
                    <a:pt x="107007" y="19374"/>
                  </a:lnTo>
                  <a:lnTo>
                    <a:pt x="106634" y="19374"/>
                  </a:lnTo>
                  <a:lnTo>
                    <a:pt x="106634" y="88672"/>
                  </a:lnTo>
                  <a:lnTo>
                    <a:pt x="90601" y="88672"/>
                  </a:lnTo>
                  <a:lnTo>
                    <a:pt x="90601" y="0"/>
                  </a:lnTo>
                  <a:lnTo>
                    <a:pt x="115582" y="0"/>
                  </a:lnTo>
                  <a:lnTo>
                    <a:pt x="139071" y="62964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750068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xmlns="" id="{4806619E-0D7A-9542-B876-715BCDBE0F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8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1EFF45D2-771B-474E-8CEE-89C9FD1A8BBD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xmlns="" id="{BF769F37-E10D-4443-858A-1F2CDF88CF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443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SUHO LIMITED RELEASE…">
            <a:extLst>
              <a:ext uri="{FF2B5EF4-FFF2-40B4-BE49-F238E27FC236}">
                <a16:creationId xmlns:a16="http://schemas.microsoft.com/office/drawing/2014/main" xmlns="" id="{29242262-316D-ED4F-9264-1A715315B9FE}"/>
              </a:ext>
            </a:extLst>
          </p:cNvPr>
          <p:cNvSpPr txBox="1"/>
          <p:nvPr/>
        </p:nvSpPr>
        <p:spPr>
          <a:xfrm>
            <a:off x="6292066" y="135655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25" name="SUHO LIMITED RELEASE…">
            <a:extLst>
              <a:ext uri="{FF2B5EF4-FFF2-40B4-BE49-F238E27FC236}">
                <a16:creationId xmlns:a16="http://schemas.microsoft.com/office/drawing/2014/main" xmlns="" id="{F3192FFB-C2DB-1D41-8580-1D363378BBB0}"/>
              </a:ext>
            </a:extLst>
          </p:cNvPr>
          <p:cNvSpPr txBox="1"/>
          <p:nvPr/>
        </p:nvSpPr>
        <p:spPr>
          <a:xfrm>
            <a:off x="542925" y="135655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930892A2-83C3-CDE8-B3D2-8416C3D3D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9" y="629692"/>
            <a:ext cx="11636906" cy="6228308"/>
          </a:xfrm>
        </p:spPr>
        <p:txBody>
          <a:bodyPr wrap="square" tIns="0" anchor="ctr">
            <a:normAutofit/>
          </a:bodyPr>
          <a:lstStyle>
            <a:lvl1pPr>
              <a:lnSpc>
                <a:spcPct val="85000"/>
              </a:lnSpc>
              <a:defRPr sz="12000" b="1" spc="-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</a:t>
            </a:r>
            <a:br>
              <a:rPr lang="en-US"/>
            </a:br>
            <a:r>
              <a:rPr lang="en-US"/>
              <a:t>to Add </a:t>
            </a:r>
            <a:br>
              <a:rPr lang="en-US"/>
            </a:br>
            <a:r>
              <a:rPr lang="en-US"/>
              <a:t>Segue </a:t>
            </a:r>
            <a:br>
              <a:rPr lang="en-US"/>
            </a:br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5441861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Speaker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xmlns="" id="{4806619E-0D7A-9542-B876-715BCDBE0F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1EFF45D2-771B-474E-8CEE-89C9FD1A8BBD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xmlns="" id="{BF769F37-E10D-4443-858A-1F2CDF88CF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443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SUHO LIMITED RELEASE…">
            <a:extLst>
              <a:ext uri="{FF2B5EF4-FFF2-40B4-BE49-F238E27FC236}">
                <a16:creationId xmlns:a16="http://schemas.microsoft.com/office/drawing/2014/main" xmlns="" id="{29242262-316D-ED4F-9264-1A715315B9FE}"/>
              </a:ext>
            </a:extLst>
          </p:cNvPr>
          <p:cNvSpPr txBox="1"/>
          <p:nvPr/>
        </p:nvSpPr>
        <p:spPr>
          <a:xfrm>
            <a:off x="6292066" y="132866"/>
            <a:ext cx="5625296" cy="1000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+mn-lt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25" name="SUHO LIMITED RELEASE…">
            <a:extLst>
              <a:ext uri="{FF2B5EF4-FFF2-40B4-BE49-F238E27FC236}">
                <a16:creationId xmlns:a16="http://schemas.microsoft.com/office/drawing/2014/main" xmlns="" id="{F3192FFB-C2DB-1D41-8580-1D363378BBB0}"/>
              </a:ext>
            </a:extLst>
          </p:cNvPr>
          <p:cNvSpPr txBox="1"/>
          <p:nvPr/>
        </p:nvSpPr>
        <p:spPr>
          <a:xfrm>
            <a:off x="542925" y="132866"/>
            <a:ext cx="1515387" cy="1000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+mn-lt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xmlns="" id="{D2518649-F179-0BA0-C78D-CD9C3D830DA2}"/>
              </a:ext>
            </a:extLst>
          </p:cNvPr>
          <p:cNvCxnSpPr/>
          <p:nvPr userDrawn="1"/>
        </p:nvCxnSpPr>
        <p:spPr>
          <a:xfrm>
            <a:off x="0" y="5514656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604EA64B-9332-1D12-03AB-297B85EB3760}"/>
              </a:ext>
            </a:extLst>
          </p:cNvPr>
          <p:cNvCxnSpPr>
            <a:cxnSpLocks/>
          </p:cNvCxnSpPr>
          <p:nvPr userDrawn="1"/>
        </p:nvCxnSpPr>
        <p:spPr>
          <a:xfrm>
            <a:off x="7947025" y="358346"/>
            <a:ext cx="0" cy="516118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6">
            <a:extLst>
              <a:ext uri="{FF2B5EF4-FFF2-40B4-BE49-F238E27FC236}">
                <a16:creationId xmlns:a16="http://schemas.microsoft.com/office/drawing/2014/main" xmlns="" id="{F43F0030-BB92-BA21-C014-EC856E0AFC0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4637" y="5611398"/>
            <a:ext cx="11649456" cy="1124712"/>
          </a:xfrm>
        </p:spPr>
        <p:txBody>
          <a:bodyPr bIns="0" anchor="ctr"/>
          <a:lstStyle>
            <a:lvl1pPr marL="0" indent="0">
              <a:spcAft>
                <a:spcPts val="0"/>
              </a:spcAft>
              <a:buNone/>
              <a:defRPr sz="6000" b="1" spc="-150">
                <a:solidFill>
                  <a:schemeClr val="bg1"/>
                </a:solidFill>
              </a:defRPr>
            </a:lvl1pPr>
            <a:lvl2pPr marL="274320" indent="0">
              <a:buNone/>
              <a:defRPr/>
            </a:lvl2pPr>
            <a:lvl3pPr marL="548640" indent="0">
              <a:buNone/>
              <a:defRPr/>
            </a:lvl3pPr>
            <a:lvl4pPr marL="822960" indent="0">
              <a:buNone/>
              <a:defRPr/>
            </a:lvl4pPr>
            <a:lvl5pPr marL="1097280" indent="0">
              <a:buNone/>
              <a:defRPr/>
            </a:lvl5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389248388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Speak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1EFF45D2-771B-474E-8CEE-89C9FD1A8BBD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xmlns="" id="{BF769F37-E10D-4443-858A-1F2CDF88CF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443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SUHO LIMITED RELEASE…">
            <a:extLst>
              <a:ext uri="{FF2B5EF4-FFF2-40B4-BE49-F238E27FC236}">
                <a16:creationId xmlns:a16="http://schemas.microsoft.com/office/drawing/2014/main" xmlns="" id="{29242262-316D-ED4F-9264-1A715315B9FE}"/>
              </a:ext>
            </a:extLst>
          </p:cNvPr>
          <p:cNvSpPr txBox="1"/>
          <p:nvPr/>
        </p:nvSpPr>
        <p:spPr>
          <a:xfrm>
            <a:off x="6292066" y="135655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25" name="SUHO LIMITED RELEASE…">
            <a:extLst>
              <a:ext uri="{FF2B5EF4-FFF2-40B4-BE49-F238E27FC236}">
                <a16:creationId xmlns:a16="http://schemas.microsoft.com/office/drawing/2014/main" xmlns="" id="{F3192FFB-C2DB-1D41-8580-1D363378BBB0}"/>
              </a:ext>
            </a:extLst>
          </p:cNvPr>
          <p:cNvSpPr txBox="1"/>
          <p:nvPr/>
        </p:nvSpPr>
        <p:spPr>
          <a:xfrm>
            <a:off x="542925" y="135655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xmlns="" id="{D2518649-F179-0BA0-C78D-CD9C3D830DA2}"/>
              </a:ext>
            </a:extLst>
          </p:cNvPr>
          <p:cNvCxnSpPr/>
          <p:nvPr userDrawn="1"/>
        </p:nvCxnSpPr>
        <p:spPr>
          <a:xfrm>
            <a:off x="0" y="551465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6">
            <a:extLst>
              <a:ext uri="{FF2B5EF4-FFF2-40B4-BE49-F238E27FC236}">
                <a16:creationId xmlns:a16="http://schemas.microsoft.com/office/drawing/2014/main" xmlns="" id="{C8F62C01-B3E1-5D6B-2C06-AD2E79321F9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4637" y="5611398"/>
            <a:ext cx="11649456" cy="1124712"/>
          </a:xfrm>
        </p:spPr>
        <p:txBody>
          <a:bodyPr bIns="0" anchor="ctr"/>
          <a:lstStyle>
            <a:lvl1pPr marL="0" indent="0">
              <a:spcAft>
                <a:spcPts val="0"/>
              </a:spcAft>
              <a:buNone/>
              <a:defRPr sz="6000" b="1" spc="-15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74320" indent="0">
              <a:buNone/>
              <a:defRPr/>
            </a:lvl2pPr>
            <a:lvl3pPr marL="548640" indent="0">
              <a:buNone/>
              <a:defRPr/>
            </a:lvl3pPr>
            <a:lvl4pPr marL="822960" indent="0">
              <a:buNone/>
              <a:defRPr/>
            </a:lvl4pPr>
            <a:lvl5pPr marL="1097280" indent="0">
              <a:buNone/>
              <a:defRPr/>
            </a:lvl5pPr>
          </a:lstStyle>
          <a:p>
            <a:pPr lvl="0"/>
            <a:r>
              <a:rPr lang="en-US"/>
              <a:t>Click to Add Section Title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0626CFE4-DA74-5C76-9427-C774EF53E11B}"/>
              </a:ext>
            </a:extLst>
          </p:cNvPr>
          <p:cNvCxnSpPr>
            <a:cxnSpLocks/>
          </p:cNvCxnSpPr>
          <p:nvPr userDrawn="1"/>
        </p:nvCxnSpPr>
        <p:spPr>
          <a:xfrm>
            <a:off x="7947025" y="358346"/>
            <a:ext cx="0" cy="516118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0365991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 Full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EA8159-8BDE-9647-AC95-5B2B3E48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320" y="566928"/>
            <a:ext cx="11647487" cy="615027"/>
          </a:xfrm>
        </p:spPr>
        <p:txBody>
          <a:bodyPr wrap="square" anchor="b">
            <a:normAutofit/>
          </a:bodyPr>
          <a:lstStyle>
            <a:lvl1pPr>
              <a:defRPr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xmlns="" id="{55FB2E66-D4A6-7C4B-91A9-C655691548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1199258"/>
            <a:ext cx="11647488" cy="409763"/>
          </a:xfrm>
        </p:spPr>
        <p:txBody>
          <a:bodyPr wrap="square" lIns="9144" bIns="0">
            <a:normAutofit/>
          </a:bodyPr>
          <a:lstStyle>
            <a:lvl1pPr marL="0" indent="0">
              <a:lnSpc>
                <a:spcPct val="90000"/>
              </a:lnSpc>
              <a:buNone/>
              <a:defRPr sz="2400" b="1" spc="-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7432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8" y="2050137"/>
            <a:ext cx="11647486" cy="4304626"/>
          </a:xfrm>
        </p:spPr>
        <p:txBody>
          <a:bodyPr lIns="9144" bIns="0">
            <a:normAutofit/>
          </a:bodyPr>
          <a:lstStyle>
            <a:lvl1pPr>
              <a:spcBef>
                <a:spcPts val="0"/>
              </a:spcBef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>
            <a:cxnSpLocks/>
          </p:cNvCxnSpPr>
          <p:nvPr userDrawn="1"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115F4446-5921-C54D-8A82-C92784232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443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HO LIMITED RELEASE…">
            <a:extLst>
              <a:ext uri="{FF2B5EF4-FFF2-40B4-BE49-F238E27FC236}">
                <a16:creationId xmlns:a16="http://schemas.microsoft.com/office/drawing/2014/main" xmlns="" id="{089ABED4-B2DF-B242-8E41-5AABF3122FDC}"/>
              </a:ext>
            </a:extLst>
          </p:cNvPr>
          <p:cNvSpPr txBox="1"/>
          <p:nvPr userDrawn="1"/>
        </p:nvSpPr>
        <p:spPr>
          <a:xfrm>
            <a:off x="6292066" y="135655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9" name="SUHO LIMITED RELEASE…">
            <a:extLst>
              <a:ext uri="{FF2B5EF4-FFF2-40B4-BE49-F238E27FC236}">
                <a16:creationId xmlns:a16="http://schemas.microsoft.com/office/drawing/2014/main" xmlns="" id="{7AD33A5E-2435-AA40-9E59-38DFC78C649F}"/>
              </a:ext>
            </a:extLst>
          </p:cNvPr>
          <p:cNvSpPr txBox="1"/>
          <p:nvPr userDrawn="1"/>
        </p:nvSpPr>
        <p:spPr>
          <a:xfrm>
            <a:off x="542925" y="135655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F44A049F-8311-49B3-DECC-BF7040509155}"/>
              </a:ext>
            </a:extLst>
          </p:cNvPr>
          <p:cNvCxnSpPr>
            <a:cxnSpLocks/>
          </p:cNvCxnSpPr>
          <p:nvPr userDrawn="1"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518396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Placeholder 1">
            <a:extLst>
              <a:ext uri="{FF2B5EF4-FFF2-40B4-BE49-F238E27FC236}">
                <a16:creationId xmlns:a16="http://schemas.microsoft.com/office/drawing/2014/main" xmlns="" id="{1FDC8262-8DF2-1640-BFF9-41E3C7903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" y="366712"/>
            <a:ext cx="11647487" cy="14239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/>
          <a:p>
            <a:r>
              <a:rPr lang="en-US"/>
              <a:t>Click to Add Title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xmlns="" id="{E1E62C54-3B91-7A43-B1C6-5766DA4F8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4638" y="1790700"/>
            <a:ext cx="11647487" cy="4564063"/>
          </a:xfrm>
          <a:prstGeom prst="rect">
            <a:avLst/>
          </a:prstGeom>
        </p:spPr>
        <p:txBody>
          <a:bodyPr vert="horz" lIns="0" tIns="0" rIns="0" bIns="45720" rtlCol="0">
            <a:noAutofit/>
          </a:bodyPr>
          <a:lstStyle/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99262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500" b="1" i="0" kern="1200" spc="-150">
          <a:ln w="19050">
            <a:noFill/>
            <a:miter lim="800000"/>
          </a:ln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74320" indent="-274320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ClrTx/>
        <a:buSzPct val="100000"/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48640" indent="-274320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ClrTx/>
        <a:buSzPct val="100000"/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22960" indent="-274320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ClrTx/>
        <a:buSzPct val="100000"/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097280" indent="-274320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ClrTx/>
        <a:buSzPct val="100000"/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371600" indent="-274320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ClrTx/>
        <a:buSzPct val="100000"/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  <a:sym typeface="Wingdings" pitchFamily="2" charset="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875">
          <p15:clr>
            <a:srgbClr val="F26B43"/>
          </p15:clr>
        </p15:guide>
        <p15:guide id="2" pos="173">
          <p15:clr>
            <a:srgbClr val="F26B43"/>
          </p15:clr>
        </p15:guide>
        <p15:guide id="3" pos="2049">
          <p15:clr>
            <a:srgbClr val="F26B43"/>
          </p15:clr>
        </p15:guide>
        <p15:guide id="7" pos="3754">
          <p15:clr>
            <a:srgbClr val="F26B43"/>
          </p15:clr>
        </p15:guide>
        <p15:guide id="8" pos="3925">
          <p15:clr>
            <a:srgbClr val="F26B43"/>
          </p15:clr>
        </p15:guide>
        <p15:guide id="10" pos="5630">
          <p15:clr>
            <a:srgbClr val="F26B43"/>
          </p15:clr>
        </p15:guide>
        <p15:guide id="11" pos="5832">
          <p15:clr>
            <a:srgbClr val="F26B43"/>
          </p15:clr>
        </p15:guide>
        <p15:guide id="13" pos="7510">
          <p15:clr>
            <a:srgbClr val="F26B43"/>
          </p15:clr>
        </p15:guide>
        <p15:guide id="18" orient="horz" pos="231">
          <p15:clr>
            <a:srgbClr val="F26B43"/>
          </p15:clr>
        </p15:guide>
        <p15:guide id="22" orient="horz" pos="4003">
          <p15:clr>
            <a:srgbClr val="F26B43"/>
          </p15:clr>
        </p15:guide>
        <p15:guide id="24" orient="horz" pos="1128">
          <p15:clr>
            <a:srgbClr val="F26B43"/>
          </p15:clr>
        </p15:guide>
        <p15:guide id="25" pos="2502">
          <p15:clr>
            <a:srgbClr val="F26B43"/>
          </p15:clr>
        </p15:guide>
        <p15:guide id="26" pos="5179">
          <p15:clr>
            <a:srgbClr val="F26B43"/>
          </p15:clr>
        </p15:guide>
        <p15:guide id="27" pos="2675">
          <p15:clr>
            <a:srgbClr val="F26B43"/>
          </p15:clr>
        </p15:guide>
        <p15:guide id="28" pos="500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13" Type="http://schemas.microsoft.com/office/2007/relationships/hdphoto" Target="../media/hdphoto9.wdp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12" Type="http://schemas.microsoft.com/office/2007/relationships/hdphoto" Target="../media/hdphoto8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2.png"/><Relationship Id="rId11" Type="http://schemas.microsoft.com/office/2007/relationships/hdphoto" Target="../media/hdphoto7.wdp"/><Relationship Id="rId5" Type="http://schemas.microsoft.com/office/2007/relationships/hdphoto" Target="../media/hdphoto3.wdp"/><Relationship Id="rId15" Type="http://schemas.microsoft.com/office/2007/relationships/hdphoto" Target="../media/hdphoto11.wdp"/><Relationship Id="rId10" Type="http://schemas.microsoft.com/office/2007/relationships/hdphoto" Target="../media/hdphoto6.wdp"/><Relationship Id="rId4" Type="http://schemas.openxmlformats.org/officeDocument/2006/relationships/image" Target="../media/image11.png"/><Relationship Id="rId9" Type="http://schemas.microsoft.com/office/2007/relationships/hdphoto" Target="../media/hdphoto5.wdp"/><Relationship Id="rId14" Type="http://schemas.microsoft.com/office/2007/relationships/hdphoto" Target="../media/hdphoto10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hgst/libzbc)" TargetMode="External"/><Relationship Id="rId13" Type="http://schemas.openxmlformats.org/officeDocument/2006/relationships/hyperlink" Target="https://github.com/axboe/fio/" TargetMode="External"/><Relationship Id="rId3" Type="http://schemas.openxmlformats.org/officeDocument/2006/relationships/hyperlink" Target="https://documents.westerndigital.com/content/dam/doc-library/en_us/assets/public/western-digital/collateral/white-paper/white-paper-zoned-storage-for-hdd-and-ssd-technologies.pdf" TargetMode="External"/><Relationship Id="rId7" Type="http://schemas.openxmlformats.org/officeDocument/2006/relationships/hyperlink" Target="https://zonedstorage.io/" TargetMode="External"/><Relationship Id="rId12" Type="http://schemas.openxmlformats.org/officeDocument/2006/relationships/hyperlink" Target="https://github.com/karelzak/util-linux" TargetMode="External"/><Relationship Id="rId2" Type="http://schemas.openxmlformats.org/officeDocument/2006/relationships/hyperlink" Target="https://www.westerndigital.com/company/innovations/zoned-storage" TargetMode="External"/><Relationship Id="rId1" Type="http://schemas.openxmlformats.org/officeDocument/2006/relationships/slideLayout" Target="../slideLayouts/slideLayout21.xml"/><Relationship Id="rId6" Type="http://schemas.openxmlformats.org/officeDocument/2006/relationships/hyperlink" Target="Reimagining%20HDDs%20with%20OptiNAND%20Technology" TargetMode="External"/><Relationship Id="rId11" Type="http://schemas.openxmlformats.org/officeDocument/2006/relationships/hyperlink" Target="https://github.com/westerndigitalcorporation/libzbd" TargetMode="External"/><Relationship Id="rId5" Type="http://schemas.openxmlformats.org/officeDocument/2006/relationships/hyperlink" Target="UltraSMR%20Technical%20Brief" TargetMode="External"/><Relationship Id="rId10" Type="http://schemas.openxmlformats.org/officeDocument/2006/relationships/hyperlink" Target="https://github.com/linux-nvme" TargetMode="External"/><Relationship Id="rId4" Type="http://schemas.openxmlformats.org/officeDocument/2006/relationships/hyperlink" Target="Shingled%20Magnetic%20Recording%20(SMR)%20HDD%20Technology" TargetMode="External"/><Relationship Id="rId9" Type="http://schemas.openxmlformats.org/officeDocument/2006/relationships/hyperlink" Target="http://sg.danny.cz/sg/sg3_utils.html)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ropbox.tech/infrastructure/four-years-of-smr-storage-what-we-love-and-whats-nex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289F52D6-3C9A-3C64-7C75-F394711393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HDD BU &amp; Global Sales Enablement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xmlns="" id="{2CA6E181-BD3F-4A7B-7C85-2DB770732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9000000" scaled="0"/>
                </a:gradFill>
              </a:rPr>
              <a:t>Driving SMR Adoption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49E5FC3B-CC77-F234-0954-10D27600544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/>
              <a:t>July 2023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F8D7D4D5-5321-6BAD-EB95-BC0599622D6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/>
              <a:t>Customer requirements for SMR HDDs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D5EFA40-CC46-7016-9643-15E526085C86}"/>
              </a:ext>
            </a:extLst>
          </p:cNvPr>
          <p:cNvSpPr txBox="1"/>
          <p:nvPr/>
        </p:nvSpPr>
        <p:spPr>
          <a:xfrm>
            <a:off x="1680438" y="689263"/>
            <a:ext cx="8558074" cy="523220"/>
          </a:xfrm>
          <a:prstGeom prst="rect">
            <a:avLst/>
          </a:prstGeom>
          <a:solidFill>
            <a:schemeClr val="accent3">
              <a:lumMod val="40000"/>
              <a:lumOff val="60000"/>
              <a:alpha val="32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solidFill>
                  <a:schemeClr val="accent3">
                    <a:alpha val="44000"/>
                  </a:schemeClr>
                </a:solidFill>
              </a:rPr>
              <a:t>Western Digital – Internal Use Only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41EDE606-D881-4694-51DB-1C148FEB66A2}"/>
              </a:ext>
            </a:extLst>
          </p:cNvPr>
          <p:cNvSpPr/>
          <p:nvPr/>
        </p:nvSpPr>
        <p:spPr>
          <a:xfrm>
            <a:off x="10972800" y="432574"/>
            <a:ext cx="1219200" cy="3892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不翻</a:t>
            </a:r>
          </a:p>
        </p:txBody>
      </p:sp>
    </p:spTree>
    <p:extLst>
      <p:ext uri="{BB962C8B-B14F-4D97-AF65-F5344CB8AC3E}">
        <p14:creationId xmlns:p14="http://schemas.microsoft.com/office/powerpoint/2010/main" val="415917046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044DBB7-13B6-2335-32AA-CB112082B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“DIY” SMR Implementation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AE3D787-9881-2B6A-C65B-11B7FC8489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15600000" scaled="0"/>
                </a:gradFill>
              </a:rPr>
              <a:t>More difficult implementation path delivers customer and application flexibility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1CB228D-7DCE-5275-3356-1F62945F87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571BA12-316B-0A40-BB3D-1A8CDD33E9E5}" type="slidenum">
              <a:rPr lang="en-US" smtClean="0"/>
              <a:pPr/>
              <a:t>10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CA3A450D-5B4F-D8A3-9901-4CE63AFD45F1}"/>
              </a:ext>
            </a:extLst>
          </p:cNvPr>
          <p:cNvCxnSpPr>
            <a:cxnSpLocks/>
          </p:cNvCxnSpPr>
          <p:nvPr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BD25B97A-886D-7D56-EA67-D6BE30F372AB}"/>
              </a:ext>
            </a:extLst>
          </p:cNvPr>
          <p:cNvCxnSpPr>
            <a:cxnSpLocks/>
          </p:cNvCxnSpPr>
          <p:nvPr/>
        </p:nvCxnSpPr>
        <p:spPr>
          <a:xfrm>
            <a:off x="0" y="2419611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01891762-E377-DCF4-6657-CF217D102604}"/>
              </a:ext>
            </a:extLst>
          </p:cNvPr>
          <p:cNvCxnSpPr>
            <a:cxnSpLocks/>
          </p:cNvCxnSpPr>
          <p:nvPr/>
        </p:nvCxnSpPr>
        <p:spPr>
          <a:xfrm>
            <a:off x="6096000" y="1791930"/>
            <a:ext cx="0" cy="37583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625167A6-1832-5D70-26C7-02DEEAC1641C}"/>
              </a:ext>
            </a:extLst>
          </p:cNvPr>
          <p:cNvSpPr/>
          <p:nvPr/>
        </p:nvSpPr>
        <p:spPr>
          <a:xfrm>
            <a:off x="1" y="1792224"/>
            <a:ext cx="3060000" cy="62736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Pros</a:t>
            </a:r>
          </a:p>
        </p:txBody>
      </p:sp>
      <p:sp>
        <p:nvSpPr>
          <p:cNvPr id="21" name="Content Placeholder 14">
            <a:extLst>
              <a:ext uri="{FF2B5EF4-FFF2-40B4-BE49-F238E27FC236}">
                <a16:creationId xmlns:a16="http://schemas.microsoft.com/office/drawing/2014/main" xmlns="" id="{DDD544F1-FF68-5E61-07B8-CE99E4EFB77B}"/>
              </a:ext>
            </a:extLst>
          </p:cNvPr>
          <p:cNvSpPr txBox="1">
            <a:spLocks/>
          </p:cNvSpPr>
          <p:nvPr/>
        </p:nvSpPr>
        <p:spPr>
          <a:xfrm>
            <a:off x="6373525" y="2663921"/>
            <a:ext cx="5550408" cy="3119438"/>
          </a:xfrm>
          <a:prstGeom prst="rect">
            <a:avLst/>
          </a:prstGeom>
        </p:spPr>
        <p:txBody>
          <a:bodyPr vert="horz" lIns="0" tIns="0" rIns="0" bIns="45720" rtlCol="0" anchor="t">
            <a:noAutofit/>
          </a:bodyPr>
          <a:lstStyle>
            <a:lvl1pPr marL="27432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864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2296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9728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 pitchFamily="2" charset="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1400" dirty="0">
                <a:latin typeface="Arial"/>
                <a:cs typeface="Arial"/>
              </a:rPr>
              <a:t>Entire application software stack needs to be re-written by the customer to be SMR-Aware &amp; Optimized, following SMR write rule</a:t>
            </a:r>
            <a:endParaRPr lang="en-US" sz="1400" b="1" dirty="0"/>
          </a:p>
          <a:p>
            <a:pPr>
              <a:spcAft>
                <a:spcPts val="1200"/>
              </a:spcAft>
            </a:pPr>
            <a:r>
              <a:rPr lang="en-US" sz="1400" b="1" dirty="0">
                <a:latin typeface="Arial"/>
                <a:cs typeface="Arial"/>
              </a:rPr>
              <a:t>Requirements:</a:t>
            </a:r>
          </a:p>
          <a:p>
            <a:pPr lvl="1">
              <a:spcAft>
                <a:spcPts val="600"/>
              </a:spcAft>
              <a:buFont typeface="System Font Regular"/>
              <a:buChar char="⁃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Operating system support for host-managed SMR (Linux kernel &gt;4.10)</a:t>
            </a:r>
          </a:p>
          <a:p>
            <a:pPr lvl="1">
              <a:spcAft>
                <a:spcPts val="600"/>
              </a:spcAft>
              <a:buFont typeface="System Font Regular"/>
              <a:buChar char="⁃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Drivers and firmware to interact with SMR drives efficiently</a:t>
            </a:r>
          </a:p>
          <a:p>
            <a:pPr lvl="1">
              <a:spcAft>
                <a:spcPts val="600"/>
              </a:spcAft>
              <a:buFont typeface="System Font Regular"/>
              <a:buChar char="⁃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Raw block access: Application stack interacts directly with physical or logical blocks, bypassing standard file system</a:t>
            </a:r>
          </a:p>
          <a:p>
            <a:pPr lvl="1">
              <a:spcAft>
                <a:spcPts val="600"/>
              </a:spcAft>
              <a:buFont typeface="System Font Regular"/>
              <a:buChar char="⁃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Write optimization and performance tuning, along with “garbage collection” to enable wear-leveling, track utilization &amp; erasure</a:t>
            </a:r>
          </a:p>
          <a:p>
            <a:pPr>
              <a:spcAft>
                <a:spcPts val="1200"/>
              </a:spcAft>
            </a:pPr>
            <a:endParaRPr lang="en-US" sz="14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AA870829-9D85-73B1-D0DF-2C08BA2BB1E8}"/>
              </a:ext>
            </a:extLst>
          </p:cNvPr>
          <p:cNvSpPr/>
          <p:nvPr/>
        </p:nvSpPr>
        <p:spPr>
          <a:xfrm>
            <a:off x="6096000" y="1791931"/>
            <a:ext cx="6096000" cy="62768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How to Implement</a:t>
            </a:r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06B4D21A-F9CD-7B95-DB99-4CF7CED691B0}"/>
              </a:ext>
            </a:extLst>
          </p:cNvPr>
          <p:cNvCxnSpPr>
            <a:cxnSpLocks/>
          </p:cNvCxnSpPr>
          <p:nvPr/>
        </p:nvCxnSpPr>
        <p:spPr>
          <a:xfrm>
            <a:off x="6096000" y="1791930"/>
            <a:ext cx="0" cy="50660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3BBB9D5-D2C8-1965-7F21-90FCD6224433}"/>
              </a:ext>
            </a:extLst>
          </p:cNvPr>
          <p:cNvSpPr txBox="1"/>
          <p:nvPr/>
        </p:nvSpPr>
        <p:spPr>
          <a:xfrm>
            <a:off x="233856" y="2604565"/>
            <a:ext cx="253661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“DIY” solution enables predictable write performance for most any workload</a:t>
            </a:r>
            <a:endParaRPr lang="en-US" sz="1400" dirty="0">
              <a:latin typeface="Arial" panose="020B0604020202020204" pitchFamily="34" charset="0"/>
              <a:ea typeface="+mn-lt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057B4EF0-1567-268B-DE7E-73E629A90B16}"/>
              </a:ext>
            </a:extLst>
          </p:cNvPr>
          <p:cNvSpPr txBox="1"/>
          <p:nvPr/>
        </p:nvSpPr>
        <p:spPr>
          <a:xfrm>
            <a:off x="3281848" y="2604565"/>
            <a:ext cx="2536613" cy="20467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Requires significant software development investment</a:t>
            </a:r>
          </a:p>
          <a:p>
            <a:pPr marL="285750" indent="-285750"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Not all customers have the technical capability to develop SMR-Aware application stacks</a:t>
            </a:r>
          </a:p>
          <a:p>
            <a:pPr marL="285750" indent="-285750"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Long time to revenue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757499D9-BC8C-A44A-9700-3F2A51CA3C80}"/>
              </a:ext>
            </a:extLst>
          </p:cNvPr>
          <p:cNvCxnSpPr>
            <a:cxnSpLocks/>
          </p:cNvCxnSpPr>
          <p:nvPr/>
        </p:nvCxnSpPr>
        <p:spPr>
          <a:xfrm>
            <a:off x="3047993" y="2419611"/>
            <a:ext cx="0" cy="44383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56A4FA1D-0339-C151-D402-75A273430015}"/>
              </a:ext>
            </a:extLst>
          </p:cNvPr>
          <p:cNvSpPr/>
          <p:nvPr/>
        </p:nvSpPr>
        <p:spPr>
          <a:xfrm>
            <a:off x="3048001" y="1792224"/>
            <a:ext cx="3060000" cy="62738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Cons</a:t>
            </a:r>
          </a:p>
        </p:txBody>
      </p:sp>
    </p:spTree>
    <p:extLst>
      <p:ext uri="{BB962C8B-B14F-4D97-AF65-F5344CB8AC3E}">
        <p14:creationId xmlns:p14="http://schemas.microsoft.com/office/powerpoint/2010/main" val="298004449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xmlns="" id="{96D66770-25A4-DB4A-9076-5BB7C144CC1E}"/>
              </a:ext>
            </a:extLst>
          </p:cNvPr>
          <p:cNvSpPr/>
          <p:nvPr/>
        </p:nvSpPr>
        <p:spPr>
          <a:xfrm>
            <a:off x="7731131" y="4905101"/>
            <a:ext cx="651682" cy="6758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</a:p>
          <a:p>
            <a:pPr algn="ctr"/>
            <a:r>
              <a:rPr lang="en-US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xmlns="" id="{B73B5F63-D4BD-574B-A483-B0146DA7F995}"/>
              </a:ext>
            </a:extLst>
          </p:cNvPr>
          <p:cNvSpPr/>
          <p:nvPr/>
        </p:nvSpPr>
        <p:spPr>
          <a:xfrm>
            <a:off x="7725692" y="2448825"/>
            <a:ext cx="651682" cy="6758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</a:p>
          <a:p>
            <a:pPr algn="ctr"/>
            <a:r>
              <a:rPr lang="en-US"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Yes</a:t>
            </a:r>
          </a:p>
        </p:txBody>
      </p:sp>
      <p:sp>
        <p:nvSpPr>
          <p:cNvPr id="1051" name="Rectangle 1050">
            <a:extLst>
              <a:ext uri="{FF2B5EF4-FFF2-40B4-BE49-F238E27FC236}">
                <a16:creationId xmlns:a16="http://schemas.microsoft.com/office/drawing/2014/main" xmlns="" id="{9E57CB9E-21EE-2D33-91DD-2ACB9D2DE573}"/>
              </a:ext>
            </a:extLst>
          </p:cNvPr>
          <p:cNvSpPr/>
          <p:nvPr/>
        </p:nvSpPr>
        <p:spPr>
          <a:xfrm>
            <a:off x="10843104" y="4094798"/>
            <a:ext cx="1214800" cy="19336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2" name="Rectangle 1051">
            <a:extLst>
              <a:ext uri="{FF2B5EF4-FFF2-40B4-BE49-F238E27FC236}">
                <a16:creationId xmlns:a16="http://schemas.microsoft.com/office/drawing/2014/main" xmlns="" id="{7CBE4241-41FB-401C-0D7F-B5330990119C}"/>
              </a:ext>
            </a:extLst>
          </p:cNvPr>
          <p:cNvSpPr/>
          <p:nvPr/>
        </p:nvSpPr>
        <p:spPr>
          <a:xfrm>
            <a:off x="9559916" y="4094798"/>
            <a:ext cx="1214800" cy="19336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7" name="Rectangle 1046">
            <a:extLst>
              <a:ext uri="{FF2B5EF4-FFF2-40B4-BE49-F238E27FC236}">
                <a16:creationId xmlns:a16="http://schemas.microsoft.com/office/drawing/2014/main" xmlns="" id="{7E3AF9A1-EF60-FA5F-0AAC-B771F13F2861}"/>
              </a:ext>
            </a:extLst>
          </p:cNvPr>
          <p:cNvSpPr/>
          <p:nvPr/>
        </p:nvSpPr>
        <p:spPr>
          <a:xfrm>
            <a:off x="8276728" y="4094798"/>
            <a:ext cx="1214800" cy="19336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640"/>
              </a:lnSpc>
            </a:pPr>
            <a:endParaRPr lang="en-US" sz="12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8" name="Rectangle 1047">
            <a:extLst>
              <a:ext uri="{FF2B5EF4-FFF2-40B4-BE49-F238E27FC236}">
                <a16:creationId xmlns:a16="http://schemas.microsoft.com/office/drawing/2014/main" xmlns="" id="{32386583-9020-27CC-A230-53265EEB4EEC}"/>
              </a:ext>
            </a:extLst>
          </p:cNvPr>
          <p:cNvSpPr/>
          <p:nvPr/>
        </p:nvSpPr>
        <p:spPr>
          <a:xfrm>
            <a:off x="8262869" y="1921185"/>
            <a:ext cx="1214800" cy="19336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9" name="Rectangle 1048">
            <a:extLst>
              <a:ext uri="{FF2B5EF4-FFF2-40B4-BE49-F238E27FC236}">
                <a16:creationId xmlns:a16="http://schemas.microsoft.com/office/drawing/2014/main" xmlns="" id="{8FCC2395-F8A4-14BE-8853-4A71D6D5752A}"/>
              </a:ext>
            </a:extLst>
          </p:cNvPr>
          <p:cNvSpPr/>
          <p:nvPr/>
        </p:nvSpPr>
        <p:spPr>
          <a:xfrm>
            <a:off x="6611538" y="1921215"/>
            <a:ext cx="1214800" cy="41072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0" name="Rectangle 1049">
            <a:extLst>
              <a:ext uri="{FF2B5EF4-FFF2-40B4-BE49-F238E27FC236}">
                <a16:creationId xmlns:a16="http://schemas.microsoft.com/office/drawing/2014/main" xmlns="" id="{5C378A68-5474-1A86-7233-94D7EBD5DDD8}"/>
              </a:ext>
            </a:extLst>
          </p:cNvPr>
          <p:cNvSpPr/>
          <p:nvPr/>
        </p:nvSpPr>
        <p:spPr>
          <a:xfrm>
            <a:off x="5330894" y="1921215"/>
            <a:ext cx="1214800" cy="41072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5" name="Rectangle 1044">
            <a:extLst>
              <a:ext uri="{FF2B5EF4-FFF2-40B4-BE49-F238E27FC236}">
                <a16:creationId xmlns:a16="http://schemas.microsoft.com/office/drawing/2014/main" xmlns="" id="{A74FB24D-4FFD-3E1D-A554-50575466E625}"/>
              </a:ext>
            </a:extLst>
          </p:cNvPr>
          <p:cNvSpPr/>
          <p:nvPr/>
        </p:nvSpPr>
        <p:spPr>
          <a:xfrm>
            <a:off x="4049180" y="1921212"/>
            <a:ext cx="1214800" cy="41072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6" name="Rectangle 1045">
            <a:extLst>
              <a:ext uri="{FF2B5EF4-FFF2-40B4-BE49-F238E27FC236}">
                <a16:creationId xmlns:a16="http://schemas.microsoft.com/office/drawing/2014/main" xmlns="" id="{629BA276-6E71-2E51-BE79-DAB6ED21D016}"/>
              </a:ext>
            </a:extLst>
          </p:cNvPr>
          <p:cNvSpPr/>
          <p:nvPr/>
        </p:nvSpPr>
        <p:spPr>
          <a:xfrm>
            <a:off x="2759332" y="1921215"/>
            <a:ext cx="1214800" cy="41072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4" name="Rectangle 1043">
            <a:extLst>
              <a:ext uri="{FF2B5EF4-FFF2-40B4-BE49-F238E27FC236}">
                <a16:creationId xmlns:a16="http://schemas.microsoft.com/office/drawing/2014/main" xmlns="" id="{135F3EBF-4003-8365-413E-60484881795D}"/>
              </a:ext>
            </a:extLst>
          </p:cNvPr>
          <p:cNvSpPr/>
          <p:nvPr/>
        </p:nvSpPr>
        <p:spPr>
          <a:xfrm>
            <a:off x="1474765" y="1921215"/>
            <a:ext cx="1214800" cy="41072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3" name="Rectangle 1042">
            <a:extLst>
              <a:ext uri="{FF2B5EF4-FFF2-40B4-BE49-F238E27FC236}">
                <a16:creationId xmlns:a16="http://schemas.microsoft.com/office/drawing/2014/main" xmlns="" id="{25AD62BE-35E4-B3E9-31C7-58AEBFAF0A29}"/>
              </a:ext>
            </a:extLst>
          </p:cNvPr>
          <p:cNvSpPr/>
          <p:nvPr/>
        </p:nvSpPr>
        <p:spPr>
          <a:xfrm>
            <a:off x="184418" y="1921215"/>
            <a:ext cx="1214800" cy="41072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200E92-E5E8-4CF8-0D9A-C9B5387E8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Can Your Customer Use SMR HDDs?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269CC25-AB1A-C147-EBFC-F28FD1B3B7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15600000" scaled="0"/>
                </a:gradFill>
              </a:rPr>
              <a:t>The answer requires a short dialog…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008177ED-8FA5-3D07-8494-3D0EA9252D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571BA12-316B-0A40-BB3D-1A8CDD33E9E5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7" name="Process 6">
            <a:extLst>
              <a:ext uri="{FF2B5EF4-FFF2-40B4-BE49-F238E27FC236}">
                <a16:creationId xmlns:a16="http://schemas.microsoft.com/office/drawing/2014/main" xmlns="" id="{E67F86D5-5203-1354-C56E-ED7391FD242E}"/>
              </a:ext>
            </a:extLst>
          </p:cNvPr>
          <p:cNvSpPr/>
          <p:nvPr/>
        </p:nvSpPr>
        <p:spPr>
          <a:xfrm>
            <a:off x="209762" y="3624232"/>
            <a:ext cx="1150889" cy="95780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t">
            <a:noAutofit/>
          </a:bodyPr>
          <a:lstStyle/>
          <a:p>
            <a:pPr algn="ctr">
              <a:lnSpc>
                <a:spcPts val="1640"/>
              </a:lnSpc>
            </a:pPr>
            <a:r>
              <a:rPr lang="en-US"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Does the solution use Linux?</a:t>
            </a:r>
          </a:p>
        </p:txBody>
      </p:sp>
      <p:sp>
        <p:nvSpPr>
          <p:cNvPr id="8" name="Process 7">
            <a:extLst>
              <a:ext uri="{FF2B5EF4-FFF2-40B4-BE49-F238E27FC236}">
                <a16:creationId xmlns:a16="http://schemas.microsoft.com/office/drawing/2014/main" xmlns="" id="{D2CD33CD-75A6-8E5C-B304-E7B94FF7BD8F}"/>
              </a:ext>
            </a:extLst>
          </p:cNvPr>
          <p:cNvSpPr/>
          <p:nvPr/>
        </p:nvSpPr>
        <p:spPr>
          <a:xfrm>
            <a:off x="1508307" y="3624231"/>
            <a:ext cx="1150889" cy="95780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t">
            <a:noAutofit/>
          </a:bodyPr>
          <a:lstStyle/>
          <a:p>
            <a:pPr algn="ctr">
              <a:lnSpc>
                <a:spcPts val="1640"/>
              </a:lnSpc>
            </a:pPr>
            <a:r>
              <a:rPr lang="en-US"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Does the solution </a:t>
            </a:r>
            <a:r>
              <a:rPr lang="en-US" sz="1200" u="sng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</a:t>
            </a:r>
            <a:r>
              <a:rPr lang="en-US"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use RAID? </a:t>
            </a:r>
          </a:p>
        </p:txBody>
      </p:sp>
      <p:sp>
        <p:nvSpPr>
          <p:cNvPr id="9" name="Process 8">
            <a:extLst>
              <a:ext uri="{FF2B5EF4-FFF2-40B4-BE49-F238E27FC236}">
                <a16:creationId xmlns:a16="http://schemas.microsoft.com/office/drawing/2014/main" xmlns="" id="{92D4E83C-0923-327A-F77C-640B4226629F}"/>
              </a:ext>
            </a:extLst>
          </p:cNvPr>
          <p:cNvSpPr/>
          <p:nvPr/>
        </p:nvSpPr>
        <p:spPr>
          <a:xfrm>
            <a:off x="2778491" y="3624231"/>
            <a:ext cx="1150889" cy="95780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t">
            <a:noAutofit/>
          </a:bodyPr>
          <a:lstStyle/>
          <a:p>
            <a:pPr algn="ctr">
              <a:lnSpc>
                <a:spcPts val="1640"/>
              </a:lnSpc>
            </a:pPr>
            <a:r>
              <a:rPr lang="en-US"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HDD access in single-drive or JBOD mode?</a:t>
            </a:r>
          </a:p>
        </p:txBody>
      </p:sp>
      <p:sp>
        <p:nvSpPr>
          <p:cNvPr id="10" name="Process 9">
            <a:extLst>
              <a:ext uri="{FF2B5EF4-FFF2-40B4-BE49-F238E27FC236}">
                <a16:creationId xmlns:a16="http://schemas.microsoft.com/office/drawing/2014/main" xmlns="" id="{886F3EF4-24AD-4395-DFBB-E5820EBCBF65}"/>
              </a:ext>
            </a:extLst>
          </p:cNvPr>
          <p:cNvSpPr/>
          <p:nvPr/>
        </p:nvSpPr>
        <p:spPr>
          <a:xfrm>
            <a:off x="4077058" y="3624227"/>
            <a:ext cx="1150889" cy="95780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t">
            <a:noAutofit/>
          </a:bodyPr>
          <a:lstStyle/>
          <a:p>
            <a:pPr algn="ctr">
              <a:lnSpc>
                <a:spcPts val="1640"/>
              </a:lnSpc>
            </a:pPr>
            <a:r>
              <a:rPr lang="en-US"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the storage controller (HBA) pass-through SMR commands?</a:t>
            </a:r>
          </a:p>
        </p:txBody>
      </p:sp>
      <p:sp>
        <p:nvSpPr>
          <p:cNvPr id="11" name="Process 10">
            <a:extLst>
              <a:ext uri="{FF2B5EF4-FFF2-40B4-BE49-F238E27FC236}">
                <a16:creationId xmlns:a16="http://schemas.microsoft.com/office/drawing/2014/main" xmlns="" id="{E256F2D6-DB77-A54F-677C-132D82253516}"/>
              </a:ext>
            </a:extLst>
          </p:cNvPr>
          <p:cNvSpPr/>
          <p:nvPr/>
        </p:nvSpPr>
        <p:spPr>
          <a:xfrm>
            <a:off x="5351864" y="3624229"/>
            <a:ext cx="1150889" cy="95780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t">
            <a:noAutofit/>
          </a:bodyPr>
          <a:lstStyle/>
          <a:p>
            <a:pPr algn="ctr">
              <a:lnSpc>
                <a:spcPts val="1640"/>
              </a:lnSpc>
            </a:pPr>
            <a:r>
              <a:rPr lang="en-US"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the customer modify </a:t>
            </a:r>
            <a:r>
              <a:rPr lang="en-US" sz="12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en-US"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choose a  Linux kernel version?</a:t>
            </a:r>
          </a:p>
        </p:txBody>
      </p:sp>
      <p:sp>
        <p:nvSpPr>
          <p:cNvPr id="17" name="Process 16">
            <a:extLst>
              <a:ext uri="{FF2B5EF4-FFF2-40B4-BE49-F238E27FC236}">
                <a16:creationId xmlns:a16="http://schemas.microsoft.com/office/drawing/2014/main" xmlns="" id="{39075ABA-0B72-C8C5-A30C-07AD89C2BA6D}"/>
              </a:ext>
            </a:extLst>
          </p:cNvPr>
          <p:cNvSpPr/>
          <p:nvPr/>
        </p:nvSpPr>
        <p:spPr>
          <a:xfrm>
            <a:off x="6679388" y="3624232"/>
            <a:ext cx="1086645" cy="95780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t">
            <a:noAutofit/>
          </a:bodyPr>
          <a:lstStyle/>
          <a:p>
            <a:pPr algn="ctr">
              <a:lnSpc>
                <a:spcPts val="1520"/>
              </a:lnSpc>
            </a:pPr>
            <a:r>
              <a:rPr lang="en-US"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the application SMR-Aware or can the customer customize their entire software stack?</a:t>
            </a:r>
          </a:p>
        </p:txBody>
      </p:sp>
      <p:sp>
        <p:nvSpPr>
          <p:cNvPr id="18" name="Process 17">
            <a:extLst>
              <a:ext uri="{FF2B5EF4-FFF2-40B4-BE49-F238E27FC236}">
                <a16:creationId xmlns:a16="http://schemas.microsoft.com/office/drawing/2014/main" xmlns="" id="{EC088554-8F79-D8B7-60FB-E705E3B244D8}"/>
              </a:ext>
            </a:extLst>
          </p:cNvPr>
          <p:cNvSpPr/>
          <p:nvPr/>
        </p:nvSpPr>
        <p:spPr>
          <a:xfrm>
            <a:off x="8280924" y="2897276"/>
            <a:ext cx="1150889" cy="95780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t">
            <a:noAutofit/>
          </a:bodyPr>
          <a:lstStyle/>
          <a:p>
            <a:pPr algn="ctr">
              <a:lnSpc>
                <a:spcPts val="1640"/>
              </a:lnSpc>
            </a:pPr>
            <a:r>
              <a:rPr lang="en-US"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the solution use Linux Kernel &gt;4.10?</a:t>
            </a:r>
          </a:p>
        </p:txBody>
      </p:sp>
      <p:sp>
        <p:nvSpPr>
          <p:cNvPr id="19" name="Process 18">
            <a:extLst>
              <a:ext uri="{FF2B5EF4-FFF2-40B4-BE49-F238E27FC236}">
                <a16:creationId xmlns:a16="http://schemas.microsoft.com/office/drawing/2014/main" xmlns="" id="{68C471A3-0228-2B79-73B4-9FAFEBF4189C}"/>
              </a:ext>
            </a:extLst>
          </p:cNvPr>
          <p:cNvSpPr/>
          <p:nvPr/>
        </p:nvSpPr>
        <p:spPr>
          <a:xfrm>
            <a:off x="8301322" y="5070647"/>
            <a:ext cx="1150889" cy="95780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t">
            <a:noAutofit/>
          </a:bodyPr>
          <a:lstStyle/>
          <a:p>
            <a:pPr algn="ctr">
              <a:lnSpc>
                <a:spcPts val="1640"/>
              </a:lnSpc>
            </a:pPr>
            <a:r>
              <a:rPr lang="en-US"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the application SMR-Friendly?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xmlns="" id="{20FD0DED-C43A-2F02-BDCB-C28A39147FD1}"/>
              </a:ext>
            </a:extLst>
          </p:cNvPr>
          <p:cNvSpPr/>
          <p:nvPr/>
        </p:nvSpPr>
        <p:spPr>
          <a:xfrm>
            <a:off x="9577602" y="5070646"/>
            <a:ext cx="1150889" cy="95780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t">
            <a:noAutofit/>
          </a:bodyPr>
          <a:lstStyle/>
          <a:p>
            <a:pPr algn="ctr">
              <a:lnSpc>
                <a:spcPts val="1640"/>
              </a:lnSpc>
            </a:pP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the solution use Linux Kernel &gt;5.17?</a:t>
            </a:r>
          </a:p>
        </p:txBody>
      </p:sp>
      <p:sp>
        <p:nvSpPr>
          <p:cNvPr id="21" name="Process 20">
            <a:extLst>
              <a:ext uri="{FF2B5EF4-FFF2-40B4-BE49-F238E27FC236}">
                <a16:creationId xmlns:a16="http://schemas.microsoft.com/office/drawing/2014/main" xmlns="" id="{E4C9993A-35AD-6D49-16A1-BBCC69AC4B40}"/>
              </a:ext>
            </a:extLst>
          </p:cNvPr>
          <p:cNvSpPr/>
          <p:nvPr/>
        </p:nvSpPr>
        <p:spPr>
          <a:xfrm>
            <a:off x="10867329" y="5070645"/>
            <a:ext cx="1150889" cy="95780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t">
            <a:noAutofit/>
          </a:bodyPr>
          <a:lstStyle/>
          <a:p>
            <a:pPr algn="ctr">
              <a:lnSpc>
                <a:spcPts val="1640"/>
              </a:lnSpc>
            </a:pPr>
            <a:r>
              <a:rPr lang="en-US"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the solution use the btrfs filesystem?</a:t>
            </a:r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xmlns="" id="{8EC3E9EB-9C23-48D9-47D9-6EDEDDEF6F28}"/>
              </a:ext>
            </a:extLst>
          </p:cNvPr>
          <p:cNvSpPr/>
          <p:nvPr/>
        </p:nvSpPr>
        <p:spPr>
          <a:xfrm>
            <a:off x="8789516" y="4655086"/>
            <a:ext cx="70312" cy="70312"/>
          </a:xfrm>
          <a:custGeom>
            <a:avLst/>
            <a:gdLst>
              <a:gd name="connsiteX0" fmla="*/ 64770 w 64769"/>
              <a:gd name="connsiteY0" fmla="*/ 32385 h 64769"/>
              <a:gd name="connsiteX1" fmla="*/ 32385 w 64769"/>
              <a:gd name="connsiteY1" fmla="*/ 64770 h 64769"/>
              <a:gd name="connsiteX2" fmla="*/ 0 w 64769"/>
              <a:gd name="connsiteY2" fmla="*/ 32385 h 64769"/>
              <a:gd name="connsiteX3" fmla="*/ 32385 w 64769"/>
              <a:gd name="connsiteY3" fmla="*/ 0 h 64769"/>
              <a:gd name="connsiteX4" fmla="*/ 64770 w 64769"/>
              <a:gd name="connsiteY4" fmla="*/ 32385 h 64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769" h="64769">
                <a:moveTo>
                  <a:pt x="64770" y="32385"/>
                </a:moveTo>
                <a:cubicBezTo>
                  <a:pt x="64770" y="50271"/>
                  <a:pt x="50271" y="64770"/>
                  <a:pt x="32385" y="64770"/>
                </a:cubicBezTo>
                <a:cubicBezTo>
                  <a:pt x="14499" y="64770"/>
                  <a:pt x="0" y="50271"/>
                  <a:pt x="0" y="32385"/>
                </a:cubicBezTo>
                <a:cubicBezTo>
                  <a:pt x="0" y="14499"/>
                  <a:pt x="14499" y="0"/>
                  <a:pt x="32385" y="0"/>
                </a:cubicBezTo>
                <a:cubicBezTo>
                  <a:pt x="50271" y="0"/>
                  <a:pt x="64770" y="14499"/>
                  <a:pt x="64770" y="32385"/>
                </a:cubicBezTo>
                <a:close/>
              </a:path>
            </a:pathLst>
          </a:custGeom>
          <a:noFill/>
          <a:ln w="15875" cap="rnd">
            <a:solidFill>
              <a:schemeClr val="tx1"/>
            </a:solidFill>
            <a:prstDash val="solid"/>
            <a:round/>
          </a:ln>
        </p:spPr>
        <p:txBody>
          <a:bodyPr rtlCol="0" anchor="ctr"/>
          <a:lstStyle/>
          <a:p>
            <a:endParaRPr 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Freeform 53">
            <a:extLst>
              <a:ext uri="{FF2B5EF4-FFF2-40B4-BE49-F238E27FC236}">
                <a16:creationId xmlns:a16="http://schemas.microsoft.com/office/drawing/2014/main" xmlns="" id="{C14C3078-D127-F00F-8857-642334BD0980}"/>
              </a:ext>
            </a:extLst>
          </p:cNvPr>
          <p:cNvSpPr/>
          <p:nvPr/>
        </p:nvSpPr>
        <p:spPr>
          <a:xfrm>
            <a:off x="8945652" y="4812258"/>
            <a:ext cx="136491" cy="136490"/>
          </a:xfrm>
          <a:custGeom>
            <a:avLst/>
            <a:gdLst>
              <a:gd name="connsiteX0" fmla="*/ 0 w 125730"/>
              <a:gd name="connsiteY0" fmla="*/ 0 h 125730"/>
              <a:gd name="connsiteX1" fmla="*/ 125730 w 125730"/>
              <a:gd name="connsiteY1" fmla="*/ 0 h 125730"/>
              <a:gd name="connsiteX2" fmla="*/ 125730 w 125730"/>
              <a:gd name="connsiteY2" fmla="*/ 125730 h 125730"/>
              <a:gd name="connsiteX3" fmla="*/ 0 w 125730"/>
              <a:gd name="connsiteY3" fmla="*/ 125730 h 125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730" h="125730">
                <a:moveTo>
                  <a:pt x="0" y="0"/>
                </a:moveTo>
                <a:lnTo>
                  <a:pt x="125730" y="0"/>
                </a:lnTo>
                <a:lnTo>
                  <a:pt x="125730" y="125730"/>
                </a:lnTo>
                <a:lnTo>
                  <a:pt x="0" y="125730"/>
                </a:lnTo>
                <a:close/>
              </a:path>
            </a:pathLst>
          </a:custGeom>
          <a:noFill/>
          <a:ln w="15875" cap="rnd">
            <a:solidFill>
              <a:schemeClr val="tx1"/>
            </a:solidFill>
            <a:prstDash val="solid"/>
            <a:round/>
          </a:ln>
        </p:spPr>
        <p:txBody>
          <a:bodyPr rtlCol="0" anchor="ctr"/>
          <a:lstStyle/>
          <a:p>
            <a:endParaRPr 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" name="Freeform 54">
            <a:extLst>
              <a:ext uri="{FF2B5EF4-FFF2-40B4-BE49-F238E27FC236}">
                <a16:creationId xmlns:a16="http://schemas.microsoft.com/office/drawing/2014/main" xmlns="" id="{0AC1C9CC-8509-74B0-24DA-6A4A24FA03BA}"/>
              </a:ext>
            </a:extLst>
          </p:cNvPr>
          <p:cNvSpPr/>
          <p:nvPr/>
        </p:nvSpPr>
        <p:spPr>
          <a:xfrm>
            <a:off x="8882578" y="4749182"/>
            <a:ext cx="136490" cy="136489"/>
          </a:xfrm>
          <a:custGeom>
            <a:avLst/>
            <a:gdLst>
              <a:gd name="connsiteX0" fmla="*/ 0 w 125729"/>
              <a:gd name="connsiteY0" fmla="*/ 125730 h 125729"/>
              <a:gd name="connsiteX1" fmla="*/ 0 w 125729"/>
              <a:gd name="connsiteY1" fmla="*/ 0 h 125729"/>
              <a:gd name="connsiteX2" fmla="*/ 125730 w 125729"/>
              <a:gd name="connsiteY2" fmla="*/ 0 h 125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5729" h="125729">
                <a:moveTo>
                  <a:pt x="0" y="125730"/>
                </a:moveTo>
                <a:lnTo>
                  <a:pt x="0" y="0"/>
                </a:lnTo>
                <a:lnTo>
                  <a:pt x="125730" y="0"/>
                </a:lnTo>
              </a:path>
            </a:pathLst>
          </a:custGeom>
          <a:noFill/>
          <a:ln w="15875" cap="rnd">
            <a:solidFill>
              <a:schemeClr val="tx1"/>
            </a:solidFill>
            <a:prstDash val="solid"/>
            <a:round/>
          </a:ln>
        </p:spPr>
        <p:txBody>
          <a:bodyPr rtlCol="0" anchor="ctr"/>
          <a:lstStyle/>
          <a:p>
            <a:endParaRPr 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xmlns="" id="{CA4F2C40-F6D0-65C8-1757-FF2AD1777590}"/>
              </a:ext>
            </a:extLst>
          </p:cNvPr>
          <p:cNvSpPr/>
          <p:nvPr/>
        </p:nvSpPr>
        <p:spPr>
          <a:xfrm>
            <a:off x="8686113" y="4550650"/>
            <a:ext cx="277117" cy="278151"/>
          </a:xfrm>
          <a:custGeom>
            <a:avLst/>
            <a:gdLst>
              <a:gd name="connsiteX0" fmla="*/ 127635 w 255270"/>
              <a:gd name="connsiteY0" fmla="*/ 256223 h 256222"/>
              <a:gd name="connsiteX1" fmla="*/ 0 w 255270"/>
              <a:gd name="connsiteY1" fmla="*/ 128588 h 256222"/>
              <a:gd name="connsiteX2" fmla="*/ 127635 w 255270"/>
              <a:gd name="connsiteY2" fmla="*/ 0 h 256222"/>
              <a:gd name="connsiteX3" fmla="*/ 255270 w 255270"/>
              <a:gd name="connsiteY3" fmla="*/ 127635 h 256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270" h="256222">
                <a:moveTo>
                  <a:pt x="127635" y="256223"/>
                </a:moveTo>
                <a:cubicBezTo>
                  <a:pt x="57150" y="256223"/>
                  <a:pt x="0" y="199073"/>
                  <a:pt x="0" y="128588"/>
                </a:cubicBezTo>
                <a:cubicBezTo>
                  <a:pt x="0" y="58103"/>
                  <a:pt x="56198" y="0"/>
                  <a:pt x="127635" y="0"/>
                </a:cubicBezTo>
                <a:cubicBezTo>
                  <a:pt x="199073" y="0"/>
                  <a:pt x="255270" y="57150"/>
                  <a:pt x="255270" y="127635"/>
                </a:cubicBezTo>
              </a:path>
            </a:pathLst>
          </a:custGeom>
          <a:noFill/>
          <a:ln w="15875" cap="rnd">
            <a:solidFill>
              <a:schemeClr val="tx1"/>
            </a:solidFill>
            <a:prstDash val="solid"/>
            <a:round/>
          </a:ln>
        </p:spPr>
        <p:txBody>
          <a:bodyPr rtlCol="0" anchor="ctr"/>
          <a:lstStyle/>
          <a:p>
            <a:endParaRPr 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981CB904-ECB0-2281-D4AF-0A4BE2AFC2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0364" y="4479867"/>
            <a:ext cx="640279" cy="486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4">
            <a:extLst>
              <a:ext uri="{FF2B5EF4-FFF2-40B4-BE49-F238E27FC236}">
                <a16:creationId xmlns:a16="http://schemas.microsoft.com/office/drawing/2014/main" xmlns="" id="{6DC98A34-067C-12AA-0A6B-A838CF866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3693" y="2303805"/>
            <a:ext cx="441521" cy="51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4">
            <a:extLst>
              <a:ext uri="{FF2B5EF4-FFF2-40B4-BE49-F238E27FC236}">
                <a16:creationId xmlns:a16="http://schemas.microsoft.com/office/drawing/2014/main" xmlns="" id="{71967102-F6A8-940C-C4A8-CEB853B1A1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7138" y="4479867"/>
            <a:ext cx="441521" cy="51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B4EA217-0085-A741-2363-5BAAD3F7F8EE}"/>
              </a:ext>
            </a:extLst>
          </p:cNvPr>
          <p:cNvSpPr txBox="1"/>
          <p:nvPr/>
        </p:nvSpPr>
        <p:spPr>
          <a:xfrm>
            <a:off x="537235" y="6249066"/>
            <a:ext cx="111170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>
                <a:gradFill>
                  <a:gsLst>
                    <a:gs pos="0">
                      <a:schemeClr val="accent3"/>
                    </a:gs>
                    <a:gs pos="49000">
                      <a:schemeClr val="accent2"/>
                    </a:gs>
                    <a:gs pos="100000">
                      <a:schemeClr val="accent1"/>
                    </a:gs>
                  </a:gsLst>
                  <a:lin ang="1800000" scaled="0"/>
                </a:gradFill>
                <a:latin typeface="Arial" panose="020B0604020202020204" pitchFamily="34" charset="0"/>
                <a:cs typeface="Arial" panose="020B0604020202020204" pitchFamily="34" charset="0"/>
              </a:rPr>
              <a:t>If your solution meets the checked boxes, SMR would be a good fit for you</a:t>
            </a: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xmlns="" id="{79C138C4-B48F-4265-123F-790C7F3A27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b="21716"/>
          <a:stretch/>
        </p:blipFill>
        <p:spPr>
          <a:xfrm>
            <a:off x="612338" y="1931627"/>
            <a:ext cx="396666" cy="310528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xmlns="" id="{30623884-AA44-186C-7078-C231BEAE4A3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8739"/>
          <a:stretch/>
        </p:blipFill>
        <p:spPr>
          <a:xfrm>
            <a:off x="1778888" y="2888012"/>
            <a:ext cx="597422" cy="485475"/>
          </a:xfrm>
          <a:prstGeom prst="rect">
            <a:avLst/>
          </a:prstGeom>
        </p:spPr>
      </p:pic>
      <p:sp>
        <p:nvSpPr>
          <p:cNvPr id="1025" name="Freeform 1024">
            <a:extLst>
              <a:ext uri="{FF2B5EF4-FFF2-40B4-BE49-F238E27FC236}">
                <a16:creationId xmlns:a16="http://schemas.microsoft.com/office/drawing/2014/main" xmlns="" id="{2676DBAD-08F0-56CD-5BCE-92E88ECD551D}"/>
              </a:ext>
            </a:extLst>
          </p:cNvPr>
          <p:cNvSpPr/>
          <p:nvPr/>
        </p:nvSpPr>
        <p:spPr>
          <a:xfrm>
            <a:off x="7073999" y="3052932"/>
            <a:ext cx="70312" cy="70312"/>
          </a:xfrm>
          <a:custGeom>
            <a:avLst/>
            <a:gdLst>
              <a:gd name="connsiteX0" fmla="*/ 64770 w 64769"/>
              <a:gd name="connsiteY0" fmla="*/ 32385 h 64769"/>
              <a:gd name="connsiteX1" fmla="*/ 32385 w 64769"/>
              <a:gd name="connsiteY1" fmla="*/ 64770 h 64769"/>
              <a:gd name="connsiteX2" fmla="*/ 0 w 64769"/>
              <a:gd name="connsiteY2" fmla="*/ 32385 h 64769"/>
              <a:gd name="connsiteX3" fmla="*/ 32385 w 64769"/>
              <a:gd name="connsiteY3" fmla="*/ 0 h 64769"/>
              <a:gd name="connsiteX4" fmla="*/ 64770 w 64769"/>
              <a:gd name="connsiteY4" fmla="*/ 32385 h 64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769" h="64769">
                <a:moveTo>
                  <a:pt x="64770" y="32385"/>
                </a:moveTo>
                <a:cubicBezTo>
                  <a:pt x="64770" y="50271"/>
                  <a:pt x="50271" y="64770"/>
                  <a:pt x="32385" y="64770"/>
                </a:cubicBezTo>
                <a:cubicBezTo>
                  <a:pt x="14499" y="64770"/>
                  <a:pt x="0" y="50271"/>
                  <a:pt x="0" y="32385"/>
                </a:cubicBezTo>
                <a:cubicBezTo>
                  <a:pt x="0" y="14499"/>
                  <a:pt x="14499" y="0"/>
                  <a:pt x="32385" y="0"/>
                </a:cubicBezTo>
                <a:cubicBezTo>
                  <a:pt x="50271" y="0"/>
                  <a:pt x="64770" y="14499"/>
                  <a:pt x="64770" y="32385"/>
                </a:cubicBezTo>
                <a:close/>
              </a:path>
            </a:pathLst>
          </a:custGeom>
          <a:noFill/>
          <a:ln w="15875" cap="rnd">
            <a:solidFill>
              <a:schemeClr val="tx1"/>
            </a:solidFill>
            <a:prstDash val="solid"/>
            <a:round/>
          </a:ln>
        </p:spPr>
        <p:txBody>
          <a:bodyPr rtlCol="0" anchor="ctr"/>
          <a:lstStyle/>
          <a:p>
            <a:endParaRPr 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7" name="Freeform 1026">
            <a:extLst>
              <a:ext uri="{FF2B5EF4-FFF2-40B4-BE49-F238E27FC236}">
                <a16:creationId xmlns:a16="http://schemas.microsoft.com/office/drawing/2014/main" xmlns="" id="{63646A30-5E23-8ABB-9086-7521B32FCB01}"/>
              </a:ext>
            </a:extLst>
          </p:cNvPr>
          <p:cNvSpPr/>
          <p:nvPr/>
        </p:nvSpPr>
        <p:spPr>
          <a:xfrm>
            <a:off x="7230135" y="3210104"/>
            <a:ext cx="136491" cy="136490"/>
          </a:xfrm>
          <a:custGeom>
            <a:avLst/>
            <a:gdLst>
              <a:gd name="connsiteX0" fmla="*/ 0 w 125730"/>
              <a:gd name="connsiteY0" fmla="*/ 0 h 125730"/>
              <a:gd name="connsiteX1" fmla="*/ 125730 w 125730"/>
              <a:gd name="connsiteY1" fmla="*/ 0 h 125730"/>
              <a:gd name="connsiteX2" fmla="*/ 125730 w 125730"/>
              <a:gd name="connsiteY2" fmla="*/ 125730 h 125730"/>
              <a:gd name="connsiteX3" fmla="*/ 0 w 125730"/>
              <a:gd name="connsiteY3" fmla="*/ 125730 h 125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730" h="125730">
                <a:moveTo>
                  <a:pt x="0" y="0"/>
                </a:moveTo>
                <a:lnTo>
                  <a:pt x="125730" y="0"/>
                </a:lnTo>
                <a:lnTo>
                  <a:pt x="125730" y="125730"/>
                </a:lnTo>
                <a:lnTo>
                  <a:pt x="0" y="125730"/>
                </a:lnTo>
                <a:close/>
              </a:path>
            </a:pathLst>
          </a:custGeom>
          <a:noFill/>
          <a:ln w="15875" cap="rnd">
            <a:solidFill>
              <a:schemeClr val="tx1"/>
            </a:solidFill>
            <a:prstDash val="solid"/>
            <a:round/>
          </a:ln>
        </p:spPr>
        <p:txBody>
          <a:bodyPr rtlCol="0" anchor="ctr"/>
          <a:lstStyle/>
          <a:p>
            <a:endParaRPr 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9" name="Freeform 1028">
            <a:extLst>
              <a:ext uri="{FF2B5EF4-FFF2-40B4-BE49-F238E27FC236}">
                <a16:creationId xmlns:a16="http://schemas.microsoft.com/office/drawing/2014/main" xmlns="" id="{B68072DD-48F8-B715-A7B1-E3FBFE1AF46A}"/>
              </a:ext>
            </a:extLst>
          </p:cNvPr>
          <p:cNvSpPr/>
          <p:nvPr/>
        </p:nvSpPr>
        <p:spPr>
          <a:xfrm>
            <a:off x="7167061" y="3147028"/>
            <a:ext cx="136490" cy="136489"/>
          </a:xfrm>
          <a:custGeom>
            <a:avLst/>
            <a:gdLst>
              <a:gd name="connsiteX0" fmla="*/ 0 w 125729"/>
              <a:gd name="connsiteY0" fmla="*/ 125730 h 125729"/>
              <a:gd name="connsiteX1" fmla="*/ 0 w 125729"/>
              <a:gd name="connsiteY1" fmla="*/ 0 h 125729"/>
              <a:gd name="connsiteX2" fmla="*/ 125730 w 125729"/>
              <a:gd name="connsiteY2" fmla="*/ 0 h 125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5729" h="125729">
                <a:moveTo>
                  <a:pt x="0" y="125730"/>
                </a:moveTo>
                <a:lnTo>
                  <a:pt x="0" y="0"/>
                </a:lnTo>
                <a:lnTo>
                  <a:pt x="125730" y="0"/>
                </a:lnTo>
              </a:path>
            </a:pathLst>
          </a:custGeom>
          <a:noFill/>
          <a:ln w="15875" cap="rnd">
            <a:solidFill>
              <a:schemeClr val="tx1"/>
            </a:solidFill>
            <a:prstDash val="solid"/>
            <a:round/>
          </a:ln>
        </p:spPr>
        <p:txBody>
          <a:bodyPr rtlCol="0" anchor="ctr"/>
          <a:lstStyle/>
          <a:p>
            <a:endParaRPr 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0" name="Freeform 1029">
            <a:extLst>
              <a:ext uri="{FF2B5EF4-FFF2-40B4-BE49-F238E27FC236}">
                <a16:creationId xmlns:a16="http://schemas.microsoft.com/office/drawing/2014/main" xmlns="" id="{31C95A7B-CA35-8C34-15AD-1D2EF9DC5299}"/>
              </a:ext>
            </a:extLst>
          </p:cNvPr>
          <p:cNvSpPr/>
          <p:nvPr/>
        </p:nvSpPr>
        <p:spPr>
          <a:xfrm>
            <a:off x="6970596" y="2948496"/>
            <a:ext cx="277117" cy="278151"/>
          </a:xfrm>
          <a:custGeom>
            <a:avLst/>
            <a:gdLst>
              <a:gd name="connsiteX0" fmla="*/ 127635 w 255270"/>
              <a:gd name="connsiteY0" fmla="*/ 256223 h 256222"/>
              <a:gd name="connsiteX1" fmla="*/ 0 w 255270"/>
              <a:gd name="connsiteY1" fmla="*/ 128588 h 256222"/>
              <a:gd name="connsiteX2" fmla="*/ 127635 w 255270"/>
              <a:gd name="connsiteY2" fmla="*/ 0 h 256222"/>
              <a:gd name="connsiteX3" fmla="*/ 255270 w 255270"/>
              <a:gd name="connsiteY3" fmla="*/ 127635 h 256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270" h="256222">
                <a:moveTo>
                  <a:pt x="127635" y="256223"/>
                </a:moveTo>
                <a:cubicBezTo>
                  <a:pt x="57150" y="256223"/>
                  <a:pt x="0" y="199073"/>
                  <a:pt x="0" y="128588"/>
                </a:cubicBezTo>
                <a:cubicBezTo>
                  <a:pt x="0" y="58103"/>
                  <a:pt x="56198" y="0"/>
                  <a:pt x="127635" y="0"/>
                </a:cubicBezTo>
                <a:cubicBezTo>
                  <a:pt x="199073" y="0"/>
                  <a:pt x="255270" y="57150"/>
                  <a:pt x="255270" y="127635"/>
                </a:cubicBezTo>
              </a:path>
            </a:pathLst>
          </a:custGeom>
          <a:noFill/>
          <a:ln w="15875" cap="rnd">
            <a:solidFill>
              <a:schemeClr val="tx1"/>
            </a:solidFill>
            <a:prstDash val="solid"/>
            <a:round/>
          </a:ln>
        </p:spPr>
        <p:txBody>
          <a:bodyPr rtlCol="0" anchor="ctr"/>
          <a:lstStyle/>
          <a:p>
            <a:endParaRPr 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31" name="Picture 4">
            <a:extLst>
              <a:ext uri="{FF2B5EF4-FFF2-40B4-BE49-F238E27FC236}">
                <a16:creationId xmlns:a16="http://schemas.microsoft.com/office/drawing/2014/main" xmlns="" id="{6FDEBD6C-5B80-3FF1-8F3A-9B0F080EC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235" y="2816128"/>
            <a:ext cx="495942" cy="581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4">
            <a:extLst>
              <a:ext uri="{FF2B5EF4-FFF2-40B4-BE49-F238E27FC236}">
                <a16:creationId xmlns:a16="http://schemas.microsoft.com/office/drawing/2014/main" xmlns="" id="{60DE5DC5-E493-EE3A-E581-4193FDCC19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9406" y="2816128"/>
            <a:ext cx="495942" cy="581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Freeform 1033">
            <a:extLst>
              <a:ext uri="{FF2B5EF4-FFF2-40B4-BE49-F238E27FC236}">
                <a16:creationId xmlns:a16="http://schemas.microsoft.com/office/drawing/2014/main" xmlns="" id="{6E5782F0-5294-66C6-89A6-436F3242C838}"/>
              </a:ext>
            </a:extLst>
          </p:cNvPr>
          <p:cNvSpPr/>
          <p:nvPr/>
        </p:nvSpPr>
        <p:spPr>
          <a:xfrm>
            <a:off x="4451865" y="3019203"/>
            <a:ext cx="373888" cy="243313"/>
          </a:xfrm>
          <a:custGeom>
            <a:avLst/>
            <a:gdLst>
              <a:gd name="connsiteX0" fmla="*/ 0 w 380999"/>
              <a:gd name="connsiteY0" fmla="*/ 0 h 248602"/>
              <a:gd name="connsiteX1" fmla="*/ 354330 w 380999"/>
              <a:gd name="connsiteY1" fmla="*/ 0 h 248602"/>
              <a:gd name="connsiteX2" fmla="*/ 381000 w 380999"/>
              <a:gd name="connsiteY2" fmla="*/ 26670 h 248602"/>
              <a:gd name="connsiteX3" fmla="*/ 381000 w 380999"/>
              <a:gd name="connsiteY3" fmla="*/ 221933 h 248602"/>
              <a:gd name="connsiteX4" fmla="*/ 354330 w 380999"/>
              <a:gd name="connsiteY4" fmla="*/ 248602 h 248602"/>
              <a:gd name="connsiteX5" fmla="*/ 3810 w 380999"/>
              <a:gd name="connsiteY5" fmla="*/ 248602 h 248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0999" h="248602">
                <a:moveTo>
                  <a:pt x="0" y="0"/>
                </a:moveTo>
                <a:lnTo>
                  <a:pt x="354330" y="0"/>
                </a:lnTo>
                <a:cubicBezTo>
                  <a:pt x="369570" y="0"/>
                  <a:pt x="381000" y="12383"/>
                  <a:pt x="381000" y="26670"/>
                </a:cubicBezTo>
                <a:lnTo>
                  <a:pt x="381000" y="221933"/>
                </a:lnTo>
                <a:cubicBezTo>
                  <a:pt x="381000" y="237173"/>
                  <a:pt x="368618" y="248602"/>
                  <a:pt x="354330" y="248602"/>
                </a:cubicBezTo>
                <a:lnTo>
                  <a:pt x="3810" y="248602"/>
                </a:lnTo>
              </a:path>
            </a:pathLst>
          </a:custGeom>
          <a:noFill/>
          <a:ln w="15875" cap="rnd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3" name="Freeform 1052">
            <a:extLst>
              <a:ext uri="{FF2B5EF4-FFF2-40B4-BE49-F238E27FC236}">
                <a16:creationId xmlns:a16="http://schemas.microsoft.com/office/drawing/2014/main" xmlns="" id="{B23997F6-C7FA-E9B9-D49F-B1939112DE48}"/>
              </a:ext>
            </a:extLst>
          </p:cNvPr>
          <p:cNvSpPr/>
          <p:nvPr/>
        </p:nvSpPr>
        <p:spPr>
          <a:xfrm>
            <a:off x="4630398" y="3069543"/>
            <a:ext cx="142078" cy="141700"/>
          </a:xfrm>
          <a:custGeom>
            <a:avLst/>
            <a:gdLst>
              <a:gd name="connsiteX0" fmla="*/ 144780 w 144780"/>
              <a:gd name="connsiteY0" fmla="*/ 72390 h 144780"/>
              <a:gd name="connsiteX1" fmla="*/ 72390 w 144780"/>
              <a:gd name="connsiteY1" fmla="*/ 144780 h 144780"/>
              <a:gd name="connsiteX2" fmla="*/ 0 w 144780"/>
              <a:gd name="connsiteY2" fmla="*/ 72390 h 144780"/>
              <a:gd name="connsiteX3" fmla="*/ 72390 w 144780"/>
              <a:gd name="connsiteY3" fmla="*/ 0 h 144780"/>
              <a:gd name="connsiteX4" fmla="*/ 144780 w 144780"/>
              <a:gd name="connsiteY4" fmla="*/ 72390 h 144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780" h="144780">
                <a:moveTo>
                  <a:pt x="144780" y="72390"/>
                </a:moveTo>
                <a:cubicBezTo>
                  <a:pt x="144780" y="112370"/>
                  <a:pt x="112370" y="144780"/>
                  <a:pt x="72390" y="144780"/>
                </a:cubicBezTo>
                <a:cubicBezTo>
                  <a:pt x="32410" y="144780"/>
                  <a:pt x="0" y="112370"/>
                  <a:pt x="0" y="72390"/>
                </a:cubicBezTo>
                <a:cubicBezTo>
                  <a:pt x="0" y="32410"/>
                  <a:pt x="32410" y="0"/>
                  <a:pt x="72390" y="0"/>
                </a:cubicBezTo>
                <a:cubicBezTo>
                  <a:pt x="112370" y="0"/>
                  <a:pt x="144780" y="32410"/>
                  <a:pt x="144780" y="72390"/>
                </a:cubicBezTo>
                <a:close/>
              </a:path>
            </a:pathLst>
          </a:custGeom>
          <a:noFill/>
          <a:ln w="15875" cap="rnd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4" name="Freeform 1053">
            <a:extLst>
              <a:ext uri="{FF2B5EF4-FFF2-40B4-BE49-F238E27FC236}">
                <a16:creationId xmlns:a16="http://schemas.microsoft.com/office/drawing/2014/main" xmlns="" id="{AB929543-45C6-2CB6-A155-44BC069E7DA4}"/>
              </a:ext>
            </a:extLst>
          </p:cNvPr>
          <p:cNvSpPr/>
          <p:nvPr/>
        </p:nvSpPr>
        <p:spPr>
          <a:xfrm>
            <a:off x="4405130" y="2975387"/>
            <a:ext cx="46735" cy="330011"/>
          </a:xfrm>
          <a:custGeom>
            <a:avLst/>
            <a:gdLst>
              <a:gd name="connsiteX0" fmla="*/ 47625 w 47624"/>
              <a:gd name="connsiteY0" fmla="*/ 337185 h 337185"/>
              <a:gd name="connsiteX1" fmla="*/ 47625 w 47624"/>
              <a:gd name="connsiteY1" fmla="*/ 13335 h 337185"/>
              <a:gd name="connsiteX2" fmla="*/ 34290 w 47624"/>
              <a:gd name="connsiteY2" fmla="*/ 0 h 337185"/>
              <a:gd name="connsiteX3" fmla="*/ 0 w 47624"/>
              <a:gd name="connsiteY3" fmla="*/ 0 h 337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4" h="337185">
                <a:moveTo>
                  <a:pt x="47625" y="337185"/>
                </a:moveTo>
                <a:lnTo>
                  <a:pt x="47625" y="13335"/>
                </a:lnTo>
                <a:cubicBezTo>
                  <a:pt x="47625" y="5715"/>
                  <a:pt x="41910" y="0"/>
                  <a:pt x="34290" y="0"/>
                </a:cubicBezTo>
                <a:lnTo>
                  <a:pt x="0" y="0"/>
                </a:lnTo>
              </a:path>
            </a:pathLst>
          </a:custGeom>
          <a:noFill/>
          <a:ln w="15875" cap="rnd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7" name="Freeform 1056">
            <a:extLst>
              <a:ext uri="{FF2B5EF4-FFF2-40B4-BE49-F238E27FC236}">
                <a16:creationId xmlns:a16="http://schemas.microsoft.com/office/drawing/2014/main" xmlns="" id="{EEFF322C-E7E3-6291-D21D-51AAFDB8F7B7}"/>
              </a:ext>
            </a:extLst>
          </p:cNvPr>
          <p:cNvSpPr/>
          <p:nvPr/>
        </p:nvSpPr>
        <p:spPr>
          <a:xfrm>
            <a:off x="4635072" y="3263448"/>
            <a:ext cx="131795" cy="41950"/>
          </a:xfrm>
          <a:custGeom>
            <a:avLst/>
            <a:gdLst>
              <a:gd name="connsiteX0" fmla="*/ 134302 w 134302"/>
              <a:gd name="connsiteY0" fmla="*/ 0 h 42862"/>
              <a:gd name="connsiteX1" fmla="*/ 134302 w 134302"/>
              <a:gd name="connsiteY1" fmla="*/ 30480 h 42862"/>
              <a:gd name="connsiteX2" fmla="*/ 121920 w 134302"/>
              <a:gd name="connsiteY2" fmla="*/ 42863 h 42862"/>
              <a:gd name="connsiteX3" fmla="*/ 12382 w 134302"/>
              <a:gd name="connsiteY3" fmla="*/ 42863 h 42862"/>
              <a:gd name="connsiteX4" fmla="*/ 0 w 134302"/>
              <a:gd name="connsiteY4" fmla="*/ 30480 h 42862"/>
              <a:gd name="connsiteX5" fmla="*/ 0 w 134302"/>
              <a:gd name="connsiteY5" fmla="*/ 0 h 42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4302" h="42862">
                <a:moveTo>
                  <a:pt x="134302" y="0"/>
                </a:moveTo>
                <a:lnTo>
                  <a:pt x="134302" y="30480"/>
                </a:lnTo>
                <a:cubicBezTo>
                  <a:pt x="134302" y="37147"/>
                  <a:pt x="128588" y="42863"/>
                  <a:pt x="121920" y="42863"/>
                </a:cubicBezTo>
                <a:lnTo>
                  <a:pt x="12382" y="42863"/>
                </a:lnTo>
                <a:cubicBezTo>
                  <a:pt x="5715" y="42863"/>
                  <a:pt x="0" y="37147"/>
                  <a:pt x="0" y="30480"/>
                </a:cubicBezTo>
                <a:lnTo>
                  <a:pt x="0" y="0"/>
                </a:lnTo>
              </a:path>
            </a:pathLst>
          </a:custGeom>
          <a:noFill/>
          <a:ln w="15875" cap="rnd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9" name="Freeform 1058">
            <a:extLst>
              <a:ext uri="{FF2B5EF4-FFF2-40B4-BE49-F238E27FC236}">
                <a16:creationId xmlns:a16="http://schemas.microsoft.com/office/drawing/2014/main" xmlns="" id="{3AE25E39-C8DC-C57C-E75D-CEC82CE28E4D}"/>
              </a:ext>
            </a:extLst>
          </p:cNvPr>
          <p:cNvSpPr/>
          <p:nvPr/>
        </p:nvSpPr>
        <p:spPr>
          <a:xfrm>
            <a:off x="3174368" y="2922732"/>
            <a:ext cx="359134" cy="423862"/>
          </a:xfrm>
          <a:custGeom>
            <a:avLst/>
            <a:gdLst>
              <a:gd name="connsiteX0" fmla="*/ 32427 w 359134"/>
              <a:gd name="connsiteY0" fmla="*/ 0 h 423862"/>
              <a:gd name="connsiteX1" fmla="*/ 326750 w 359134"/>
              <a:gd name="connsiteY1" fmla="*/ 0 h 423862"/>
              <a:gd name="connsiteX2" fmla="*/ 359135 w 359134"/>
              <a:gd name="connsiteY2" fmla="*/ 32385 h 423862"/>
              <a:gd name="connsiteX3" fmla="*/ 359135 w 359134"/>
              <a:gd name="connsiteY3" fmla="*/ 391478 h 423862"/>
              <a:gd name="connsiteX4" fmla="*/ 326750 w 359134"/>
              <a:gd name="connsiteY4" fmla="*/ 423863 h 423862"/>
              <a:gd name="connsiteX5" fmla="*/ 32427 w 359134"/>
              <a:gd name="connsiteY5" fmla="*/ 423863 h 423862"/>
              <a:gd name="connsiteX6" fmla="*/ 42 w 359134"/>
              <a:gd name="connsiteY6" fmla="*/ 391478 h 423862"/>
              <a:gd name="connsiteX7" fmla="*/ 42 w 359134"/>
              <a:gd name="connsiteY7" fmla="*/ 32385 h 423862"/>
              <a:gd name="connsiteX8" fmla="*/ 32427 w 359134"/>
              <a:gd name="connsiteY8" fmla="*/ 0 h 423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9134" h="423862">
                <a:moveTo>
                  <a:pt x="32427" y="0"/>
                </a:moveTo>
                <a:lnTo>
                  <a:pt x="326750" y="0"/>
                </a:lnTo>
                <a:cubicBezTo>
                  <a:pt x="344847" y="0"/>
                  <a:pt x="359135" y="14288"/>
                  <a:pt x="359135" y="32385"/>
                </a:cubicBezTo>
                <a:lnTo>
                  <a:pt x="359135" y="391478"/>
                </a:lnTo>
                <a:cubicBezTo>
                  <a:pt x="359135" y="409575"/>
                  <a:pt x="344847" y="423863"/>
                  <a:pt x="326750" y="423863"/>
                </a:cubicBezTo>
                <a:lnTo>
                  <a:pt x="32427" y="423863"/>
                </a:lnTo>
                <a:cubicBezTo>
                  <a:pt x="14330" y="423863"/>
                  <a:pt x="42" y="409575"/>
                  <a:pt x="42" y="391478"/>
                </a:cubicBezTo>
                <a:lnTo>
                  <a:pt x="42" y="32385"/>
                </a:lnTo>
                <a:cubicBezTo>
                  <a:pt x="-910" y="14288"/>
                  <a:pt x="14330" y="0"/>
                  <a:pt x="32427" y="0"/>
                </a:cubicBezTo>
                <a:close/>
              </a:path>
            </a:pathLst>
          </a:custGeom>
          <a:noFill/>
          <a:ln w="15875" cap="rnd">
            <a:solidFill>
              <a:schemeClr val="tx1"/>
            </a:solidFill>
            <a:prstDash val="solid"/>
            <a:round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0" name="Freeform 1059">
            <a:extLst>
              <a:ext uri="{FF2B5EF4-FFF2-40B4-BE49-F238E27FC236}">
                <a16:creationId xmlns:a16="http://schemas.microsoft.com/office/drawing/2014/main" xmlns="" id="{0CE228E2-8D8E-1095-80B1-89D7CA5F47AE}"/>
              </a:ext>
            </a:extLst>
          </p:cNvPr>
          <p:cNvSpPr/>
          <p:nvPr/>
        </p:nvSpPr>
        <p:spPr>
          <a:xfrm>
            <a:off x="3271566" y="3159905"/>
            <a:ext cx="57149" cy="89534"/>
          </a:xfrm>
          <a:custGeom>
            <a:avLst/>
            <a:gdLst>
              <a:gd name="connsiteX0" fmla="*/ 0 w 57149"/>
              <a:gd name="connsiteY0" fmla="*/ 89535 h 89534"/>
              <a:gd name="connsiteX1" fmla="*/ 57150 w 57149"/>
              <a:gd name="connsiteY1" fmla="*/ 0 h 89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7149" h="89534">
                <a:moveTo>
                  <a:pt x="0" y="89535"/>
                </a:moveTo>
                <a:lnTo>
                  <a:pt x="57150" y="0"/>
                </a:lnTo>
              </a:path>
            </a:pathLst>
          </a:custGeom>
          <a:ln w="15875" cap="rnd">
            <a:solidFill>
              <a:schemeClr val="tx1"/>
            </a:solidFill>
            <a:prstDash val="solid"/>
            <a:round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2" name="Freeform 1061">
            <a:extLst>
              <a:ext uri="{FF2B5EF4-FFF2-40B4-BE49-F238E27FC236}">
                <a16:creationId xmlns:a16="http://schemas.microsoft.com/office/drawing/2014/main" xmlns="" id="{B16A2426-6481-6AD0-C0E0-157CD373BBCB}"/>
              </a:ext>
            </a:extLst>
          </p:cNvPr>
          <p:cNvSpPr/>
          <p:nvPr/>
        </p:nvSpPr>
        <p:spPr>
          <a:xfrm>
            <a:off x="3251699" y="3005398"/>
            <a:ext cx="195328" cy="176414"/>
          </a:xfrm>
          <a:custGeom>
            <a:avLst/>
            <a:gdLst>
              <a:gd name="connsiteX0" fmla="*/ 6531 w 195328"/>
              <a:gd name="connsiteY0" fmla="*/ 129742 h 176414"/>
              <a:gd name="connsiteX1" fmla="*/ 3674 w 195328"/>
              <a:gd name="connsiteY1" fmla="*/ 69734 h 176414"/>
              <a:gd name="connsiteX2" fmla="*/ 125594 w 195328"/>
              <a:gd name="connsiteY2" fmla="*/ 4012 h 176414"/>
              <a:gd name="connsiteX3" fmla="*/ 191316 w 195328"/>
              <a:gd name="connsiteY3" fmla="*/ 125932 h 176414"/>
              <a:gd name="connsiteX4" fmla="*/ 156074 w 195328"/>
              <a:gd name="connsiteY4" fmla="*/ 176414 h 17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328" h="176414">
                <a:moveTo>
                  <a:pt x="6531" y="129742"/>
                </a:moveTo>
                <a:cubicBezTo>
                  <a:pt x="-1089" y="110692"/>
                  <a:pt x="-2041" y="89737"/>
                  <a:pt x="3674" y="69734"/>
                </a:cubicBezTo>
                <a:cubicBezTo>
                  <a:pt x="18914" y="18299"/>
                  <a:pt x="74159" y="-11228"/>
                  <a:pt x="125594" y="4012"/>
                </a:cubicBezTo>
                <a:cubicBezTo>
                  <a:pt x="177029" y="19252"/>
                  <a:pt x="206556" y="74497"/>
                  <a:pt x="191316" y="125932"/>
                </a:cubicBezTo>
                <a:cubicBezTo>
                  <a:pt x="185601" y="145934"/>
                  <a:pt x="173219" y="163079"/>
                  <a:pt x="156074" y="176414"/>
                </a:cubicBezTo>
              </a:path>
            </a:pathLst>
          </a:custGeom>
          <a:noFill/>
          <a:ln w="15875" cap="rnd">
            <a:solidFill>
              <a:schemeClr val="tx1"/>
            </a:solidFill>
            <a:prstDash val="solid"/>
            <a:round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5" name="Freeform 1064">
            <a:extLst>
              <a:ext uri="{FF2B5EF4-FFF2-40B4-BE49-F238E27FC236}">
                <a16:creationId xmlns:a16="http://schemas.microsoft.com/office/drawing/2014/main" xmlns="" id="{785D9C59-73AF-3E7D-13CF-82305B4ACD52}"/>
              </a:ext>
            </a:extLst>
          </p:cNvPr>
          <p:cNvSpPr/>
          <p:nvPr/>
        </p:nvSpPr>
        <p:spPr>
          <a:xfrm>
            <a:off x="3369673" y="3265632"/>
            <a:ext cx="81914" cy="9525"/>
          </a:xfrm>
          <a:custGeom>
            <a:avLst/>
            <a:gdLst>
              <a:gd name="connsiteX0" fmla="*/ 0 w 81914"/>
              <a:gd name="connsiteY0" fmla="*/ 0 h 9525"/>
              <a:gd name="connsiteX1" fmla="*/ 81915 w 81914"/>
              <a:gd name="connsiteY1" fmla="*/ 0 h 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1914" h="9525">
                <a:moveTo>
                  <a:pt x="0" y="0"/>
                </a:moveTo>
                <a:lnTo>
                  <a:pt x="81915" y="0"/>
                </a:lnTo>
              </a:path>
            </a:pathLst>
          </a:custGeom>
          <a:ln w="15875" cap="rnd">
            <a:solidFill>
              <a:schemeClr val="tx1"/>
            </a:solidFill>
            <a:prstDash val="solid"/>
            <a:round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66" name="Picture 1065">
            <a:extLst>
              <a:ext uri="{FF2B5EF4-FFF2-40B4-BE49-F238E27FC236}">
                <a16:creationId xmlns:a16="http://schemas.microsoft.com/office/drawing/2014/main" xmlns="" id="{A334CE6B-E584-6763-7FAE-88EDB9F0A5F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b="21716"/>
          <a:stretch/>
        </p:blipFill>
        <p:spPr>
          <a:xfrm>
            <a:off x="1900098" y="1926454"/>
            <a:ext cx="396666" cy="310528"/>
          </a:xfrm>
          <a:prstGeom prst="rect">
            <a:avLst/>
          </a:prstGeom>
        </p:spPr>
      </p:pic>
      <p:pic>
        <p:nvPicPr>
          <p:cNvPr id="1069" name="Picture 1068">
            <a:extLst>
              <a:ext uri="{FF2B5EF4-FFF2-40B4-BE49-F238E27FC236}">
                <a16:creationId xmlns:a16="http://schemas.microsoft.com/office/drawing/2014/main" xmlns="" id="{8BE5D3AE-01AF-6014-F7FD-7404A0EEF7E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b="21716"/>
          <a:stretch/>
        </p:blipFill>
        <p:spPr>
          <a:xfrm>
            <a:off x="3184665" y="1931627"/>
            <a:ext cx="396666" cy="310528"/>
          </a:xfrm>
          <a:prstGeom prst="rect">
            <a:avLst/>
          </a:prstGeom>
        </p:spPr>
      </p:pic>
      <p:pic>
        <p:nvPicPr>
          <p:cNvPr id="1070" name="Picture 1069">
            <a:extLst>
              <a:ext uri="{FF2B5EF4-FFF2-40B4-BE49-F238E27FC236}">
                <a16:creationId xmlns:a16="http://schemas.microsoft.com/office/drawing/2014/main" xmlns="" id="{FD242A88-7C69-9291-160C-418E7852AA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b="21716"/>
          <a:stretch/>
        </p:blipFill>
        <p:spPr>
          <a:xfrm>
            <a:off x="4472425" y="1926454"/>
            <a:ext cx="396666" cy="310528"/>
          </a:xfrm>
          <a:prstGeom prst="rect">
            <a:avLst/>
          </a:prstGeom>
        </p:spPr>
      </p:pic>
      <p:pic>
        <p:nvPicPr>
          <p:cNvPr id="1079" name="Picture 1078">
            <a:extLst>
              <a:ext uri="{FF2B5EF4-FFF2-40B4-BE49-F238E27FC236}">
                <a16:creationId xmlns:a16="http://schemas.microsoft.com/office/drawing/2014/main" xmlns="" id="{DF11BCEF-3ED3-D853-24D7-D4288059DA3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b="21716"/>
          <a:stretch/>
        </p:blipFill>
        <p:spPr>
          <a:xfrm>
            <a:off x="5750981" y="1931627"/>
            <a:ext cx="396666" cy="310528"/>
          </a:xfrm>
          <a:prstGeom prst="rect">
            <a:avLst/>
          </a:prstGeom>
        </p:spPr>
      </p:pic>
      <p:pic>
        <p:nvPicPr>
          <p:cNvPr id="1087" name="Picture 1086">
            <a:extLst>
              <a:ext uri="{FF2B5EF4-FFF2-40B4-BE49-F238E27FC236}">
                <a16:creationId xmlns:a16="http://schemas.microsoft.com/office/drawing/2014/main" xmlns="" id="{C153FD0F-1A2D-831A-DDBC-D1B2837F26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b="21716"/>
          <a:stretch/>
        </p:blipFill>
        <p:spPr>
          <a:xfrm>
            <a:off x="8686114" y="1933016"/>
            <a:ext cx="396666" cy="310528"/>
          </a:xfrm>
          <a:prstGeom prst="rect">
            <a:avLst/>
          </a:prstGeom>
        </p:spPr>
      </p:pic>
      <p:pic>
        <p:nvPicPr>
          <p:cNvPr id="1088" name="Picture 1087">
            <a:extLst>
              <a:ext uri="{FF2B5EF4-FFF2-40B4-BE49-F238E27FC236}">
                <a16:creationId xmlns:a16="http://schemas.microsoft.com/office/drawing/2014/main" xmlns="" id="{28508A6B-6083-3DD8-03D8-80F32EA4941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b="21716"/>
          <a:stretch/>
        </p:blipFill>
        <p:spPr>
          <a:xfrm>
            <a:off x="8686113" y="4105507"/>
            <a:ext cx="396666" cy="310528"/>
          </a:xfrm>
          <a:prstGeom prst="rect">
            <a:avLst/>
          </a:prstGeom>
        </p:spPr>
      </p:pic>
      <p:pic>
        <p:nvPicPr>
          <p:cNvPr id="1089" name="Picture 1088">
            <a:extLst>
              <a:ext uri="{FF2B5EF4-FFF2-40B4-BE49-F238E27FC236}">
                <a16:creationId xmlns:a16="http://schemas.microsoft.com/office/drawing/2014/main" xmlns="" id="{80794DCE-54BB-70B3-8F57-3C0B09BD86A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b="21716"/>
          <a:stretch/>
        </p:blipFill>
        <p:spPr>
          <a:xfrm>
            <a:off x="9987792" y="4104762"/>
            <a:ext cx="396666" cy="310528"/>
          </a:xfrm>
          <a:prstGeom prst="rect">
            <a:avLst/>
          </a:prstGeom>
        </p:spPr>
      </p:pic>
      <p:pic>
        <p:nvPicPr>
          <p:cNvPr id="1090" name="Picture 1089">
            <a:extLst>
              <a:ext uri="{FF2B5EF4-FFF2-40B4-BE49-F238E27FC236}">
                <a16:creationId xmlns:a16="http://schemas.microsoft.com/office/drawing/2014/main" xmlns="" id="{D74AC119-6367-1CFF-3B51-08B58681AE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b="21716"/>
          <a:stretch/>
        </p:blipFill>
        <p:spPr>
          <a:xfrm>
            <a:off x="11270979" y="4094799"/>
            <a:ext cx="396666" cy="31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006418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DF59929-F177-257C-33EE-C2567D46B9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572" b="7227"/>
          <a:stretch/>
        </p:blipFill>
        <p:spPr>
          <a:xfrm>
            <a:off x="7454899" y="1324782"/>
            <a:ext cx="4737101" cy="259070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D7794BAC-CC39-1D35-5F16-7706A1CF1DBE}"/>
              </a:ext>
            </a:extLst>
          </p:cNvPr>
          <p:cNvSpPr/>
          <p:nvPr/>
        </p:nvSpPr>
        <p:spPr>
          <a:xfrm>
            <a:off x="-1" y="1324783"/>
            <a:ext cx="12192000" cy="2574716"/>
          </a:xfrm>
          <a:prstGeom prst="rect">
            <a:avLst/>
          </a:prstGeom>
          <a:gradFill flip="none" rotWithShape="1">
            <a:gsLst>
              <a:gs pos="36000">
                <a:srgbClr val="FFFFFF"/>
              </a:gs>
              <a:gs pos="0">
                <a:schemeClr val="bg1">
                  <a:alpha val="31765"/>
                </a:schemeClr>
              </a:gs>
              <a:gs pos="100000">
                <a:schemeClr val="bg1">
                  <a:lumMod val="95000"/>
                </a:schemeClr>
              </a:gs>
            </a:gsLst>
            <a:lin ang="11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172A6DE3-84B8-D144-C873-5692F5087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Engaging with the Customer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8BE5196-FC57-6B4B-FEEC-0EA0E648AE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571BA12-316B-0A40-BB3D-1A8CDD33E9E5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8492509D-7722-7DB4-C7D8-0DD8E3740244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274637" y="1502946"/>
            <a:ext cx="8043739" cy="2211390"/>
          </a:xfrm>
        </p:spPr>
        <p:txBody>
          <a:bodyPr/>
          <a:lstStyle/>
          <a:p>
            <a:pPr marL="0" indent="0">
              <a:spcAft>
                <a:spcPts val="800"/>
              </a:spcAft>
              <a:buNone/>
            </a:pPr>
            <a:r>
              <a:rPr lang="en-US" sz="2000" b="1" dirty="0"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15600000" scaled="0"/>
                </a:gradFill>
              </a:rPr>
              <a:t>Can your Customer use SMR?</a:t>
            </a:r>
            <a:endParaRPr lang="en-US" sz="2000" b="1" dirty="0"/>
          </a:p>
          <a:p>
            <a:pPr>
              <a:spcBef>
                <a:spcPts val="300"/>
              </a:spcBef>
              <a:spcAft>
                <a:spcPts val="800"/>
              </a:spcAft>
            </a:pPr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 the pre-requisites chart (“Can Your Customer Use SMR HDDs?”) with your customer’s technical leads</a:t>
            </a:r>
          </a:p>
          <a:p>
            <a:pPr>
              <a:spcBef>
                <a:spcPts val="300"/>
              </a:spcBef>
              <a:spcAft>
                <a:spcPts val="800"/>
              </a:spcAft>
            </a:pPr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Most customers are likely to follow the drop-in </a:t>
            </a:r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“SMR-Friendly”</a:t>
            </a:r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path</a:t>
            </a:r>
          </a:p>
          <a:p>
            <a:pPr>
              <a:spcBef>
                <a:spcPts val="300"/>
              </a:spcBef>
              <a:spcAft>
                <a:spcPts val="800"/>
              </a:spcAft>
            </a:pPr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Customers with “</a:t>
            </a:r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SMR-Friendly”</a:t>
            </a:r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applications can more easily adopt SMR</a:t>
            </a:r>
          </a:p>
          <a:p>
            <a:pPr>
              <a:spcBef>
                <a:spcPts val="300"/>
              </a:spcBef>
              <a:spcAft>
                <a:spcPts val="800"/>
              </a:spcAft>
            </a:pPr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Ensure the customer understands:</a:t>
            </a:r>
          </a:p>
          <a:p>
            <a:pPr lvl="1">
              <a:spcAft>
                <a:spcPts val="800"/>
              </a:spcAft>
              <a:buFont typeface="System Font Regular"/>
              <a:buChar char="⁃"/>
            </a:pP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They may see a </a:t>
            </a:r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write performance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impact with </a:t>
            </a:r>
            <a:r>
              <a:rPr lang="en-US" sz="1100" dirty="0">
                <a:solidFill>
                  <a:schemeClr val="accent1">
                    <a:lumMod val="75000"/>
                  </a:schemeClr>
                </a:solidFill>
              </a:rPr>
              <a:t>“SMR-Friendly”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applications</a:t>
            </a:r>
          </a:p>
          <a:p>
            <a:pPr lvl="1">
              <a:spcAft>
                <a:spcPts val="800"/>
              </a:spcAft>
              <a:buFont typeface="System Font Regular"/>
              <a:buChar char="⁃"/>
            </a:pP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</a:t>
            </a:r>
            <a:r>
              <a:rPr lang="en-US" sz="1100" dirty="0">
                <a:solidFill>
                  <a:schemeClr val="accent2"/>
                </a:solidFill>
              </a:rPr>
              <a:t>“SMR-Aware”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path requires significant software development and investment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4A8CE901-A8DF-44CB-8488-0D347235149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85000"/>
          </a:blip>
          <a:srcRect l="9343" r="17521"/>
          <a:stretch/>
        </p:blipFill>
        <p:spPr>
          <a:xfrm>
            <a:off x="0" y="3904086"/>
            <a:ext cx="4737101" cy="295391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B31251A-6599-7D05-D761-4DBD7CA58D4B}"/>
              </a:ext>
            </a:extLst>
          </p:cNvPr>
          <p:cNvSpPr/>
          <p:nvPr/>
        </p:nvSpPr>
        <p:spPr>
          <a:xfrm>
            <a:off x="0" y="3904086"/>
            <a:ext cx="12192000" cy="2953914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8986">
                <a:srgbClr val="FFFFFF">
                  <a:alpha val="22698"/>
                </a:srgbClr>
              </a:gs>
              <a:gs pos="62000">
                <a:schemeClr val="bg1">
                  <a:lumMod val="95000"/>
                </a:schemeClr>
              </a:gs>
              <a:gs pos="100000">
                <a:schemeClr val="bg1">
                  <a:alpha val="4987"/>
                </a:schemeClr>
              </a:gs>
            </a:gsLst>
            <a:lin ang="11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F788F811-FC1A-0CC6-A483-55F4E1A30E73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4958577" y="4112611"/>
            <a:ext cx="7011946" cy="2590706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15600000" scaled="0"/>
                </a:gradFill>
              </a:rPr>
              <a:t>Following-up with the Customer</a:t>
            </a:r>
            <a:endParaRPr lang="en-US" sz="2000" b="1" dirty="0"/>
          </a:p>
          <a:p>
            <a:pPr>
              <a:spcBef>
                <a:spcPts val="300"/>
              </a:spcBef>
              <a:spcAft>
                <a:spcPts val="600"/>
              </a:spcAft>
            </a:pPr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If your customer can use SMR:</a:t>
            </a:r>
          </a:p>
          <a:p>
            <a:pPr lvl="1">
              <a:spcAft>
                <a:spcPts val="900"/>
              </a:spcAft>
              <a:buFont typeface="System Font Regular"/>
              <a:buChar char="⁃"/>
            </a:pP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is the customer TAM?</a:t>
            </a:r>
          </a:p>
          <a:p>
            <a:pPr lvl="1">
              <a:spcAft>
                <a:spcPts val="900"/>
              </a:spcAft>
              <a:buFont typeface="System Font Regular"/>
              <a:buChar char="⁃"/>
            </a:pP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is the existing buying relationship with WD? </a:t>
            </a:r>
          </a:p>
          <a:p>
            <a:pPr lvl="1">
              <a:spcAft>
                <a:spcPts val="900"/>
              </a:spcAft>
              <a:buFont typeface="System Font Regular"/>
              <a:buChar char="⁃"/>
            </a:pP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is the existing technical support on the account (internal and external)? </a:t>
            </a:r>
          </a:p>
          <a:p>
            <a:pPr lvl="1">
              <a:spcAft>
                <a:spcPts val="900"/>
              </a:spcAft>
              <a:buFont typeface="System Font Regular"/>
              <a:buChar char="⁃"/>
            </a:pP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Will the customer be willing to co-market their solution upon deployment?</a:t>
            </a:r>
          </a:p>
          <a:p>
            <a:pPr lvl="1">
              <a:spcAft>
                <a:spcPts val="900"/>
              </a:spcAft>
              <a:buFont typeface="System Font Regular"/>
              <a:buChar char="⁃"/>
            </a:pP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Ensure you drive the competitive value of WDC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UltraSMR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and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OptiNAND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(vs. competing SMR products)</a:t>
            </a:r>
          </a:p>
          <a:p>
            <a:pPr>
              <a:spcBef>
                <a:spcPts val="300"/>
              </a:spcBef>
            </a:pPr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Engage with HDD Technical Marketing for next steps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C71D15DD-F5E8-7428-9FB2-DAC9A86B5171}"/>
              </a:ext>
            </a:extLst>
          </p:cNvPr>
          <p:cNvCxnSpPr>
            <a:cxnSpLocks/>
          </p:cNvCxnSpPr>
          <p:nvPr/>
        </p:nvCxnSpPr>
        <p:spPr>
          <a:xfrm>
            <a:off x="0" y="3899499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82EB8528-F13E-EDA7-4C2E-EAC41FC1DA7C}"/>
              </a:ext>
            </a:extLst>
          </p:cNvPr>
          <p:cNvCxnSpPr>
            <a:cxnSpLocks/>
          </p:cNvCxnSpPr>
          <p:nvPr/>
        </p:nvCxnSpPr>
        <p:spPr>
          <a:xfrm>
            <a:off x="0" y="1318765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41EDE606-D881-4694-51DB-1C148FEB66A2}"/>
              </a:ext>
            </a:extLst>
          </p:cNvPr>
          <p:cNvSpPr/>
          <p:nvPr/>
        </p:nvSpPr>
        <p:spPr>
          <a:xfrm>
            <a:off x="10825316" y="575702"/>
            <a:ext cx="1219200" cy="3892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dirty="0"/>
              <a:t>不翻</a:t>
            </a:r>
          </a:p>
        </p:txBody>
      </p:sp>
    </p:spTree>
    <p:extLst>
      <p:ext uri="{BB962C8B-B14F-4D97-AF65-F5344CB8AC3E}">
        <p14:creationId xmlns:p14="http://schemas.microsoft.com/office/powerpoint/2010/main" val="3724899651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1737639C-7D54-5AE6-142D-0DCB7626B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8" y="3209172"/>
            <a:ext cx="11647487" cy="615027"/>
          </a:xfrm>
        </p:spPr>
        <p:txBody>
          <a:bodyPr/>
          <a:lstStyle/>
          <a:p>
            <a:r>
              <a:rPr lang="en-US"/>
              <a:t>Backup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111D26CA-7362-CDD2-EB5A-A92A8921CB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571BA12-316B-0A40-BB3D-1A8CDD33E9E5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41EDE606-D881-4694-51DB-1C148FEB66A2}"/>
              </a:ext>
            </a:extLst>
          </p:cNvPr>
          <p:cNvSpPr/>
          <p:nvPr/>
        </p:nvSpPr>
        <p:spPr>
          <a:xfrm>
            <a:off x="10702925" y="609157"/>
            <a:ext cx="1219200" cy="3892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dirty="0"/>
              <a:t>不翻</a:t>
            </a:r>
          </a:p>
        </p:txBody>
      </p:sp>
    </p:spTree>
    <p:extLst>
      <p:ext uri="{BB962C8B-B14F-4D97-AF65-F5344CB8AC3E}">
        <p14:creationId xmlns:p14="http://schemas.microsoft.com/office/powerpoint/2010/main" val="354221105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1C578C9-E8D5-C6F3-DC47-0D68BCB36341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1800" b="1"/>
              <a:t>HDD Technology Resources</a:t>
            </a:r>
          </a:p>
          <a:p>
            <a:r>
              <a:rPr lang="en-US" sz="1400" b="1"/>
              <a:t>Western Digital Zoned Storage initiative site provides additional information on ZNS</a:t>
            </a:r>
          </a:p>
          <a:p>
            <a:pPr lvl="1"/>
            <a:r>
              <a:rPr lang="en-US" sz="1400">
                <a:hlinkClick r:id="rId2"/>
              </a:rPr>
              <a:t>https://www.westerndigital.com/company/innovations/zoned-storage</a:t>
            </a:r>
            <a:endParaRPr lang="en-US" sz="1400"/>
          </a:p>
          <a:p>
            <a:r>
              <a:rPr lang="en-US" sz="1400" b="1"/>
              <a:t>Western Digital white papers and technical briefs</a:t>
            </a:r>
          </a:p>
          <a:p>
            <a:pPr lvl="1"/>
            <a:r>
              <a:rPr lang="en-US" sz="1400">
                <a:hlinkClick r:id="rId3"/>
              </a:rPr>
              <a:t>Zoned Storage for HDD and SSD Technologies</a:t>
            </a:r>
            <a:endParaRPr lang="en-US" sz="1400"/>
          </a:p>
          <a:p>
            <a:pPr lvl="1"/>
            <a:r>
              <a:rPr lang="en-US" sz="1400">
                <a:hlinkClick r:id="rId4"/>
              </a:rPr>
              <a:t>Shingled Magnetic Recording (SMR) HDD Technology</a:t>
            </a:r>
            <a:endParaRPr lang="en-US" sz="1400"/>
          </a:p>
          <a:p>
            <a:pPr lvl="1"/>
            <a:r>
              <a:rPr lang="en-US" sz="1400">
                <a:hlinkClick r:id="rId5"/>
              </a:rPr>
              <a:t>UltraSMR Technical Brief</a:t>
            </a:r>
            <a:endParaRPr lang="en-US" sz="1400"/>
          </a:p>
          <a:p>
            <a:pPr lvl="1"/>
            <a:r>
              <a:rPr lang="en-US" sz="1400">
                <a:hlinkClick r:id="rId6"/>
              </a:rPr>
              <a:t>Reimagining HDDs with OptiNAND Technology</a:t>
            </a:r>
            <a:endParaRPr lang="en-US" sz="1400"/>
          </a:p>
          <a:p>
            <a:r>
              <a:rPr lang="en-US" sz="1400" b="1"/>
              <a:t>Industry Zoned Storage Site</a:t>
            </a:r>
          </a:p>
          <a:p>
            <a:pPr lvl="1"/>
            <a:r>
              <a:rPr lang="en-US" sz="1400">
                <a:hlinkClick r:id="rId7"/>
              </a:rPr>
              <a:t>https://zonedstorage.io/</a:t>
            </a:r>
            <a:endParaRPr lang="en-US" sz="1400"/>
          </a:p>
          <a:p>
            <a:endParaRPr lang="en-US" sz="1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51F3E2E-6777-3A7B-5369-5807B1E681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571BA12-316B-0A40-BB3D-1A8CDD33E9E5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7655AED4-C373-D2BD-2491-4DB8820A23A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1800" b="1"/>
              <a:t>Technical Resources (Developers)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400" b="1"/>
              <a:t>Passthrough tools and libraries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1400"/>
              <a:t>libzbc (</a:t>
            </a:r>
            <a:r>
              <a:rPr lang="en-US" sz="1400">
                <a:hlinkClick r:id="rId8"/>
              </a:rPr>
              <a:t>https://github.com/westerndigitalcorporation/libzbc)</a:t>
            </a:r>
            <a:endParaRPr lang="en-US" sz="1400"/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1400"/>
              <a:t>sg3utils (</a:t>
            </a:r>
            <a:r>
              <a:rPr lang="en-US" sz="1400">
                <a:hlinkClick r:id="rId9"/>
              </a:rPr>
              <a:t>http://sg.danny.cz/sg/sg3_utils.html)</a:t>
            </a:r>
            <a:endParaRPr lang="en-US" sz="1400"/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1400"/>
              <a:t>libnvme and nvme-cli (</a:t>
            </a:r>
            <a:r>
              <a:rPr lang="en-US" sz="1400">
                <a:hlinkClick r:id="rId10"/>
              </a:rPr>
              <a:t>https://github.com/linux-nvme</a:t>
            </a:r>
            <a:r>
              <a:rPr lang="en-US" sz="1400"/>
              <a:t>)</a:t>
            </a:r>
            <a:br>
              <a:rPr lang="en-US" sz="1400"/>
            </a:br>
            <a:endParaRPr lang="en-US" sz="1400"/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400" b="1"/>
              <a:t>System tools and libraries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1400"/>
              <a:t>libzbd (</a:t>
            </a:r>
            <a:r>
              <a:rPr lang="en-US" sz="1400">
                <a:hlinkClick r:id="rId11"/>
              </a:rPr>
              <a:t>https://github.com/westerndigitalcorporation/libzbd</a:t>
            </a:r>
            <a:r>
              <a:rPr lang="en-US" sz="1400"/>
              <a:t>)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1400"/>
              <a:t>util-linux (</a:t>
            </a:r>
            <a:r>
              <a:rPr lang="en-US" sz="1400">
                <a:hlinkClick r:id="rId12"/>
              </a:rPr>
              <a:t>https://github.com/karelzak/util-linux</a:t>
            </a:r>
            <a:r>
              <a:rPr lang="en-US" sz="1400"/>
              <a:t>)</a:t>
            </a:r>
          </a:p>
          <a:p>
            <a:pPr lvl="2">
              <a:spcBef>
                <a:spcPts val="600"/>
              </a:spcBef>
              <a:spcAft>
                <a:spcPts val="0"/>
              </a:spcAft>
            </a:pPr>
            <a:r>
              <a:rPr lang="en-US" sz="1400" b="1" i="1"/>
              <a:t>blkzone</a:t>
            </a:r>
            <a:r>
              <a:rPr lang="en-US" sz="1400"/>
              <a:t> utility added with version 2.30.0</a:t>
            </a:r>
            <a:br>
              <a:rPr lang="en-US" sz="1400"/>
            </a:br>
            <a:endParaRPr lang="en-US" sz="1400"/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400" b="1"/>
              <a:t>Benchmarking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1400"/>
              <a:t>fio (</a:t>
            </a:r>
            <a:r>
              <a:rPr lang="en-US" sz="1400">
                <a:hlinkClick r:id="rId13"/>
              </a:rPr>
              <a:t>https://github.com/axboe/fio/</a:t>
            </a:r>
            <a:r>
              <a:rPr lang="en-US" sz="1400"/>
              <a:t>) supports host-managed zoned block devices since version 3.9</a:t>
            </a:r>
          </a:p>
          <a:p>
            <a:pPr lvl="2">
              <a:spcBef>
                <a:spcPts val="600"/>
              </a:spcBef>
              <a:spcAft>
                <a:spcPts val="0"/>
              </a:spcAft>
            </a:pPr>
            <a:r>
              <a:rPr lang="en-US" sz="1400" i="1"/>
              <a:t>zonemode=zbd</a:t>
            </a:r>
            <a:r>
              <a:rPr lang="en-US" sz="1400"/>
              <a:t> option</a:t>
            </a:r>
            <a:endParaRPr lang="en-US" sz="1400" i="1"/>
          </a:p>
          <a:p>
            <a:endParaRPr lang="en-US" sz="1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0BF1A23-FBCE-F5BB-3701-A6FBE3A49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Additional Resources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56986E4-ECA5-F876-404A-A577A609CDF7}"/>
              </a:ext>
            </a:extLst>
          </p:cNvPr>
          <p:cNvSpPr txBox="1"/>
          <p:nvPr/>
        </p:nvSpPr>
        <p:spPr>
          <a:xfrm>
            <a:off x="8413154" y="473708"/>
            <a:ext cx="3455234" cy="707886"/>
          </a:xfrm>
          <a:prstGeom prst="rect">
            <a:avLst/>
          </a:prstGeom>
          <a:solidFill>
            <a:schemeClr val="accent3">
              <a:lumMod val="40000"/>
              <a:lumOff val="60000"/>
              <a:alpha val="32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schemeClr val="accent3">
                    <a:alpha val="44000"/>
                  </a:schemeClr>
                </a:solidFill>
              </a:rPr>
              <a:t>Western Digital </a:t>
            </a:r>
            <a:br>
              <a:rPr lang="en-US" sz="2000" b="1">
                <a:solidFill>
                  <a:schemeClr val="accent3">
                    <a:alpha val="44000"/>
                  </a:schemeClr>
                </a:solidFill>
              </a:rPr>
            </a:br>
            <a:r>
              <a:rPr lang="en-US" sz="2000" b="1">
                <a:solidFill>
                  <a:schemeClr val="accent3">
                    <a:alpha val="44000"/>
                  </a:schemeClr>
                </a:solidFill>
              </a:rPr>
              <a:t>Internal Use Only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1EDE606-D881-4694-51DB-1C148FEB66A2}"/>
              </a:ext>
            </a:extLst>
          </p:cNvPr>
          <p:cNvSpPr/>
          <p:nvPr/>
        </p:nvSpPr>
        <p:spPr>
          <a:xfrm>
            <a:off x="10729794" y="458556"/>
            <a:ext cx="1219200" cy="3892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dirty="0"/>
              <a:t>不翻</a:t>
            </a:r>
          </a:p>
        </p:txBody>
      </p:sp>
    </p:spTree>
    <p:extLst>
      <p:ext uri="{BB962C8B-B14F-4D97-AF65-F5344CB8AC3E}">
        <p14:creationId xmlns:p14="http://schemas.microsoft.com/office/powerpoint/2010/main" val="143197975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7AD8560D-246B-860C-8661-E827EFDF5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Driving SMR Adoption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78D10829-6A29-4D41-B99E-3C3E4AABD9A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6600000" scaled="0"/>
                </a:gradFill>
              </a:rPr>
              <a:t>Motivation and value proposition snapshot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D93FA6CC-C30B-95D5-AE77-EF7F7B47688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74638" y="1986446"/>
            <a:ext cx="11647486" cy="4771636"/>
          </a:xfrm>
        </p:spPr>
        <p:txBody>
          <a:bodyPr vert="horz" lIns="9144" tIns="0" rIns="0" bIns="0" rtlCol="0" anchor="t">
            <a:no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400" b="1" dirty="0">
                <a:latin typeface="Arial"/>
                <a:cs typeface="Arial"/>
              </a:rPr>
              <a:t>SMR (Shingled Magnetic Recording) is a relatively new industry-standard HDD recording technology that delivers multiple customer benefits</a:t>
            </a:r>
          </a:p>
          <a:p>
            <a:pPr lvl="2">
              <a:spcAft>
                <a:spcPts val="600"/>
              </a:spcAft>
              <a:buFont typeface="System Font Regular"/>
              <a:buChar char="-"/>
            </a:pPr>
            <a:r>
              <a:rPr lang="en-US" sz="1200" dirty="0">
                <a:latin typeface="Arial"/>
                <a:cs typeface="Arial"/>
              </a:rPr>
              <a:t>Higher capacities vs. traditional CMR HDDs (at least one capacity generation ahead)</a:t>
            </a:r>
          </a:p>
          <a:p>
            <a:pPr lvl="2">
              <a:spcAft>
                <a:spcPts val="600"/>
              </a:spcAft>
              <a:buFont typeface="System Font Regular"/>
              <a:buChar char="-"/>
            </a:pPr>
            <a:r>
              <a:rPr lang="en-US" sz="1200" dirty="0">
                <a:latin typeface="Arial"/>
                <a:cs typeface="Arial"/>
              </a:rPr>
              <a:t>TCO improvements</a:t>
            </a:r>
          </a:p>
          <a:p>
            <a:pPr>
              <a:spcBef>
                <a:spcPts val="900"/>
              </a:spcBef>
              <a:spcAft>
                <a:spcPts val="600"/>
              </a:spcAft>
            </a:pPr>
            <a:r>
              <a:rPr lang="en-US" sz="1400" b="1" dirty="0">
                <a:latin typeface="Arial"/>
                <a:cs typeface="Arial"/>
              </a:rPr>
              <a:t>Western Digital has enhanced SMR to deliver even higher capacities, out-pacing the competition</a:t>
            </a:r>
          </a:p>
          <a:p>
            <a:pPr lvl="2">
              <a:spcAft>
                <a:spcPts val="600"/>
              </a:spcAft>
              <a:buFont typeface="System Font Regular"/>
              <a:buChar char="-"/>
            </a:pPr>
            <a:r>
              <a:rPr lang="en-US" sz="1200" dirty="0" err="1">
                <a:latin typeface="Arial"/>
                <a:cs typeface="Arial"/>
              </a:rPr>
              <a:t>UltraSMR</a:t>
            </a:r>
            <a:r>
              <a:rPr lang="en-US" sz="1200" dirty="0">
                <a:latin typeface="Arial"/>
                <a:cs typeface="Arial"/>
              </a:rPr>
              <a:t> and </a:t>
            </a:r>
            <a:r>
              <a:rPr lang="en-US" sz="1200" dirty="0" err="1">
                <a:latin typeface="Arial"/>
                <a:cs typeface="Arial"/>
              </a:rPr>
              <a:t>OptiNAND</a:t>
            </a:r>
            <a:r>
              <a:rPr lang="en-US" sz="1200" dirty="0">
                <a:latin typeface="Arial"/>
                <a:cs typeface="Arial"/>
              </a:rPr>
              <a:t> are WDC-proprietary technologies that deliver value, while maintaining 100% compatibility</a:t>
            </a:r>
          </a:p>
          <a:p>
            <a:pPr>
              <a:spcBef>
                <a:spcPts val="900"/>
              </a:spcBef>
              <a:spcAft>
                <a:spcPts val="600"/>
              </a:spcAft>
            </a:pPr>
            <a:r>
              <a:rPr lang="en-US" sz="1400" b="1" dirty="0">
                <a:latin typeface="Arial"/>
                <a:cs typeface="Arial"/>
              </a:rPr>
              <a:t>While some applications may have lower Write performance with SMR HDDs, Read performance on SMR is comparable to CMR HDDs</a:t>
            </a:r>
          </a:p>
          <a:p>
            <a:pPr>
              <a:spcBef>
                <a:spcPts val="900"/>
              </a:spcBef>
              <a:spcAft>
                <a:spcPts val="600"/>
              </a:spcAft>
            </a:pPr>
            <a:r>
              <a:rPr lang="en-US" sz="1400" b="1" dirty="0">
                <a:latin typeface="Arial"/>
                <a:cs typeface="Arial"/>
              </a:rPr>
              <a:t>SMR is a core HDD-industry technology and will be shipping for the long-term future</a:t>
            </a:r>
          </a:p>
          <a:p>
            <a:pPr lvl="2">
              <a:spcAft>
                <a:spcPts val="600"/>
              </a:spcAft>
              <a:buFont typeface="System Font Regular"/>
              <a:buChar char="-"/>
            </a:pPr>
            <a:r>
              <a:rPr lang="en-US" sz="1200" dirty="0">
                <a:latin typeface="Arial"/>
                <a:cs typeface="Arial"/>
              </a:rPr>
              <a:t>SMR is an evolutionary technology that enables growth above CMR capacities and will be used to further increase HAMR HDD capacities</a:t>
            </a:r>
          </a:p>
          <a:p>
            <a:pPr>
              <a:spcBef>
                <a:spcPts val="900"/>
              </a:spcBef>
              <a:spcAft>
                <a:spcPts val="600"/>
              </a:spcAft>
            </a:pPr>
            <a:r>
              <a:rPr lang="en-US" sz="1400" b="1" dirty="0">
                <a:latin typeface="Arial"/>
                <a:cs typeface="Arial"/>
              </a:rPr>
              <a:t>Earlier adopters of SMR HDDs will have a competitive edge</a:t>
            </a:r>
          </a:p>
          <a:p>
            <a:pPr lvl="2">
              <a:spcAft>
                <a:spcPts val="600"/>
              </a:spcAft>
              <a:buFont typeface="System Font Regular"/>
              <a:buChar char="-"/>
            </a:pPr>
            <a:r>
              <a:rPr lang="en-US" sz="1200" dirty="0">
                <a:latin typeface="Arial"/>
                <a:cs typeface="Arial"/>
              </a:rPr>
              <a:t>SMR users will have access to the highest HDD capacities available in the market</a:t>
            </a:r>
            <a:endParaRPr lang="en-US" sz="1400" b="1" dirty="0">
              <a:latin typeface="Arial"/>
              <a:cs typeface="Arial"/>
            </a:endParaRPr>
          </a:p>
          <a:p>
            <a:pPr>
              <a:spcBef>
                <a:spcPts val="900"/>
              </a:spcBef>
              <a:spcAft>
                <a:spcPts val="600"/>
              </a:spcAft>
            </a:pPr>
            <a:r>
              <a:rPr lang="en-US" sz="1400" b="1" dirty="0">
                <a:latin typeface="Arial"/>
                <a:cs typeface="Arial"/>
              </a:rPr>
              <a:t>Hyperscale customers are rapidly adopting SMR</a:t>
            </a:r>
          </a:p>
          <a:p>
            <a:pPr>
              <a:spcBef>
                <a:spcPts val="900"/>
              </a:spcBef>
              <a:spcAft>
                <a:spcPts val="600"/>
              </a:spcAft>
            </a:pPr>
            <a:r>
              <a:rPr lang="en-US" sz="1400" b="1" dirty="0">
                <a:latin typeface="Arial"/>
                <a:cs typeface="Arial"/>
              </a:rPr>
              <a:t>Not all customers can adopt SMR HDDs easily</a:t>
            </a:r>
          </a:p>
          <a:p>
            <a:pPr lvl="2">
              <a:spcAft>
                <a:spcPts val="600"/>
              </a:spcAft>
              <a:buFont typeface="System Font Regular"/>
              <a:buChar char="-"/>
            </a:pPr>
            <a:r>
              <a:rPr lang="en-US" sz="1200" dirty="0">
                <a:latin typeface="Arial"/>
                <a:cs typeface="Arial"/>
              </a:rPr>
              <a:t>SMR is a “drop-in” solution for specific customer and application types</a:t>
            </a:r>
          </a:p>
          <a:p>
            <a:pPr lvl="2">
              <a:spcAft>
                <a:spcPts val="600"/>
              </a:spcAft>
              <a:buFont typeface="System Font Regular"/>
              <a:buChar char="-"/>
            </a:pPr>
            <a:r>
              <a:rPr lang="en-US" sz="1200" dirty="0">
                <a:latin typeface="Arial"/>
                <a:cs typeface="Arial"/>
              </a:rPr>
              <a:t>Some customers and applications will require significant software development investment to adopt SMR</a:t>
            </a:r>
          </a:p>
        </p:txBody>
      </p:sp>
    </p:spTree>
    <p:extLst>
      <p:ext uri="{BB962C8B-B14F-4D97-AF65-F5344CB8AC3E}">
        <p14:creationId xmlns:p14="http://schemas.microsoft.com/office/powerpoint/2010/main" val="99903262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21">
            <a:extLst>
              <a:ext uri="{FF2B5EF4-FFF2-40B4-BE49-F238E27FC236}">
                <a16:creationId xmlns:a16="http://schemas.microsoft.com/office/drawing/2014/main" xmlns="" id="{27ADE9E6-7B3C-7710-A104-D4CBC4F0F99F}"/>
              </a:ext>
            </a:extLst>
          </p:cNvPr>
          <p:cNvSpPr/>
          <p:nvPr/>
        </p:nvSpPr>
        <p:spPr>
          <a:xfrm>
            <a:off x="0" y="1801031"/>
            <a:ext cx="12192000" cy="24664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AF29E33A-F5DD-236B-BBDD-1660A3130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an SMR HDD?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705E0003-2364-89B5-98A5-F852E1F34F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6600000" scaled="0"/>
                </a:gradFill>
              </a:rPr>
              <a:t>The one-page SMR HDD primer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13408773-DF0F-76A3-D3C2-926773F4F1D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74638" y="4419702"/>
            <a:ext cx="2548475" cy="2405531"/>
          </a:xfrm>
        </p:spPr>
        <p:txBody>
          <a:bodyPr/>
          <a:lstStyle/>
          <a:p>
            <a:pPr marL="0" indent="0">
              <a:spcBef>
                <a:spcPts val="600"/>
              </a:spcBef>
              <a:spcAft>
                <a:spcPts val="400"/>
              </a:spcAft>
              <a:buNone/>
            </a:pPr>
            <a:r>
              <a:rPr lang="en-US" sz="1600" b="1" u="none" strike="noStrike">
                <a:solidFill>
                  <a:srgbClr val="000000"/>
                </a:solidFill>
                <a:effectLst/>
              </a:rPr>
              <a:t>Historically HDDs have used CMR</a:t>
            </a:r>
          </a:p>
          <a:p>
            <a:pPr marL="0" indent="0">
              <a:spcBef>
                <a:spcPts val="600"/>
              </a:spcBef>
              <a:spcAft>
                <a:spcPts val="400"/>
              </a:spcAft>
              <a:buNone/>
            </a:pPr>
            <a:r>
              <a:rPr lang="en-US" sz="1200">
                <a:solidFill>
                  <a:srgbClr val="000000"/>
                </a:solidFill>
              </a:rPr>
              <a:t>“Conventional Magnetic Recording”</a:t>
            </a:r>
          </a:p>
          <a:p>
            <a:pPr marL="0" indent="0">
              <a:spcBef>
                <a:spcPts val="600"/>
              </a:spcBef>
              <a:spcAft>
                <a:spcPts val="400"/>
              </a:spcAft>
              <a:buNone/>
            </a:pPr>
            <a:r>
              <a:rPr lang="en-US" sz="1200">
                <a:solidFill>
                  <a:srgbClr val="000000"/>
                </a:solidFill>
              </a:rPr>
              <a:t>Supports completely random read and write operations</a:t>
            </a:r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xmlns="" id="{BC562B49-8876-34FA-C98F-3A29538D3914}"/>
              </a:ext>
            </a:extLst>
          </p:cNvPr>
          <p:cNvSpPr txBox="1">
            <a:spLocks/>
          </p:cNvSpPr>
          <p:nvPr/>
        </p:nvSpPr>
        <p:spPr>
          <a:xfrm>
            <a:off x="3271922" y="4419702"/>
            <a:ext cx="2386276" cy="2405531"/>
          </a:xfrm>
          <a:prstGeom prst="rect">
            <a:avLst/>
          </a:prstGeom>
        </p:spPr>
        <p:txBody>
          <a:bodyPr vert="horz" lIns="9144" tIns="0" rIns="0" bIns="0" rtlCol="0">
            <a:noAutofit/>
          </a:bodyPr>
          <a:lstStyle>
            <a:lvl1pPr marL="274320" indent="-27432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864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2296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9728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 pitchFamily="2" charset="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400"/>
              </a:spcAft>
              <a:buNone/>
            </a:pPr>
            <a:r>
              <a:rPr lang="en-US" sz="1600" b="1">
                <a:solidFill>
                  <a:srgbClr val="000000"/>
                </a:solidFill>
              </a:rPr>
              <a:t>SMR increases HDD capacity with a novel recording method</a:t>
            </a:r>
          </a:p>
          <a:p>
            <a:pPr marL="0" indent="0">
              <a:spcBef>
                <a:spcPts val="600"/>
              </a:spcBef>
              <a:spcAft>
                <a:spcPts val="400"/>
              </a:spcAft>
              <a:buNone/>
            </a:pPr>
            <a:r>
              <a:rPr lang="en-US" sz="1200">
                <a:solidFill>
                  <a:srgbClr val="000000"/>
                </a:solidFill>
              </a:rPr>
              <a:t>“Shingled Magnetic Recording” overlaps data tracks in groups called “zones”</a:t>
            </a:r>
          </a:p>
          <a:p>
            <a:pPr marL="0" indent="0">
              <a:spcBef>
                <a:spcPts val="600"/>
              </a:spcBef>
              <a:spcAft>
                <a:spcPts val="400"/>
              </a:spcAft>
              <a:buNone/>
            </a:pPr>
            <a:r>
              <a:rPr lang="en-US" sz="1200">
                <a:solidFill>
                  <a:srgbClr val="000000"/>
                </a:solidFill>
              </a:rPr>
              <a:t>Data must be written sequentially, but can still be read randomly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xmlns="" id="{393AD5F7-E895-3795-A987-7A8E542DBA77}"/>
              </a:ext>
            </a:extLst>
          </p:cNvPr>
          <p:cNvSpPr txBox="1">
            <a:spLocks/>
          </p:cNvSpPr>
          <p:nvPr/>
        </p:nvSpPr>
        <p:spPr>
          <a:xfrm>
            <a:off x="6319925" y="4419702"/>
            <a:ext cx="2548475" cy="2405531"/>
          </a:xfrm>
          <a:prstGeom prst="rect">
            <a:avLst/>
          </a:prstGeom>
        </p:spPr>
        <p:txBody>
          <a:bodyPr vert="horz" lIns="9144" tIns="0" rIns="0" bIns="0" rtlCol="0">
            <a:noAutofit/>
          </a:bodyPr>
          <a:lstStyle>
            <a:lvl1pPr marL="274320" indent="-27432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864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2296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9728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 pitchFamily="2" charset="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400"/>
              </a:spcAft>
              <a:buNone/>
            </a:pPr>
            <a:r>
              <a:rPr lang="en-US" sz="1600" b="1"/>
              <a:t>SMR HDDs can be </a:t>
            </a:r>
            <a:br>
              <a:rPr lang="en-US" sz="1600" b="1"/>
            </a:br>
            <a:r>
              <a:rPr lang="en-US" sz="1600" b="1"/>
              <a:t>“Drive-Managed” or “Host-Managed”</a:t>
            </a:r>
          </a:p>
          <a:p>
            <a:pPr marL="0" indent="0">
              <a:spcBef>
                <a:spcPts val="600"/>
              </a:spcBef>
              <a:spcAft>
                <a:spcPts val="400"/>
              </a:spcAft>
              <a:buNone/>
            </a:pPr>
            <a:r>
              <a:rPr lang="en-US" sz="1200"/>
              <a:t>Drive-managed emulates traditional block devices and performance can vary wildly</a:t>
            </a:r>
          </a:p>
          <a:p>
            <a:pPr marL="0" indent="0">
              <a:spcBef>
                <a:spcPts val="600"/>
              </a:spcBef>
              <a:spcAft>
                <a:spcPts val="400"/>
              </a:spcAft>
              <a:buNone/>
            </a:pPr>
            <a:r>
              <a:rPr lang="en-US" sz="1200"/>
              <a:t>Host-Managed relies on host software (OS/driver/filesystem) being aware of drive architecture and managing writes appropriately</a:t>
            </a:r>
            <a:endParaRPr lang="en-US" sz="1600"/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xmlns="" id="{905FA572-B60C-700C-8227-5CB793BB57FD}"/>
              </a:ext>
            </a:extLst>
          </p:cNvPr>
          <p:cNvSpPr txBox="1">
            <a:spLocks/>
          </p:cNvSpPr>
          <p:nvPr/>
        </p:nvSpPr>
        <p:spPr>
          <a:xfrm>
            <a:off x="9321294" y="4419702"/>
            <a:ext cx="2548475" cy="2405531"/>
          </a:xfrm>
          <a:prstGeom prst="rect">
            <a:avLst/>
          </a:prstGeom>
        </p:spPr>
        <p:txBody>
          <a:bodyPr vert="horz" lIns="9144" tIns="0" rIns="0" bIns="0" rtlCol="0">
            <a:noAutofit/>
          </a:bodyPr>
          <a:lstStyle>
            <a:lvl1pPr marL="274320" indent="-27432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864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2296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9728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 pitchFamily="2" charset="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400"/>
              </a:spcAft>
              <a:buNone/>
            </a:pPr>
            <a:r>
              <a:rPr lang="en-US" sz="1600" b="1"/>
              <a:t>SMR is a key component of WDC’s UltraSMR, </a:t>
            </a:r>
            <a:br>
              <a:rPr lang="en-US" sz="1600" b="1"/>
            </a:br>
            <a:r>
              <a:rPr lang="en-US" sz="1400"/>
              <a:t>a collection of Western Digital technologies that can deliver capacity beyond basic SMR</a:t>
            </a:r>
            <a:endParaRPr lang="en-US" sz="1600"/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xmlns="" id="{47230297-26CF-8590-ACCC-C7774F762FA2}"/>
              </a:ext>
            </a:extLst>
          </p:cNvPr>
          <p:cNvGrpSpPr/>
          <p:nvPr/>
        </p:nvGrpSpPr>
        <p:grpSpPr>
          <a:xfrm>
            <a:off x="2338286" y="1962243"/>
            <a:ext cx="7852441" cy="2125664"/>
            <a:chOff x="1921727" y="848413"/>
            <a:chExt cx="8432887" cy="2282792"/>
          </a:xfrm>
        </p:grpSpPr>
        <p:sp>
          <p:nvSpPr>
            <p:cNvPr id="63" name="Rounded Rectangle 62">
              <a:extLst>
                <a:ext uri="{FF2B5EF4-FFF2-40B4-BE49-F238E27FC236}">
                  <a16:creationId xmlns:a16="http://schemas.microsoft.com/office/drawing/2014/main" xmlns="" id="{4F57EBD7-526E-0E20-E185-2B68211ACB85}"/>
                </a:ext>
              </a:extLst>
            </p:cNvPr>
            <p:cNvSpPr/>
            <p:nvPr/>
          </p:nvSpPr>
          <p:spPr>
            <a:xfrm>
              <a:off x="1921727" y="848413"/>
              <a:ext cx="1519488" cy="2157641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xmlns="" id="{9D489395-DFB8-E841-9097-4D0ABD29C012}"/>
                </a:ext>
              </a:extLst>
            </p:cNvPr>
            <p:cNvSpPr/>
            <p:nvPr/>
          </p:nvSpPr>
          <p:spPr>
            <a:xfrm>
              <a:off x="2085281" y="1155025"/>
              <a:ext cx="1192380" cy="1192380"/>
            </a:xfrm>
            <a:prstGeom prst="ellipse">
              <a:avLst/>
            </a:prstGeom>
            <a:gradFill>
              <a:gsLst>
                <a:gs pos="51008">
                  <a:schemeClr val="bg1"/>
                </a:gs>
                <a:gs pos="62000">
                  <a:schemeClr val="bg1">
                    <a:lumMod val="95000"/>
                  </a:schemeClr>
                </a:gs>
                <a:gs pos="36000">
                  <a:schemeClr val="bg1">
                    <a:lumMod val="85000"/>
                  </a:schemeClr>
                </a:gs>
                <a:gs pos="18000">
                  <a:schemeClr val="bg1"/>
                </a:gs>
                <a:gs pos="28000">
                  <a:schemeClr val="bg1">
                    <a:lumMod val="87000"/>
                  </a:schemeClr>
                </a:gs>
                <a:gs pos="70000">
                  <a:schemeClr val="bg1">
                    <a:lumMod val="76000"/>
                  </a:schemeClr>
                </a:gs>
                <a:gs pos="88000">
                  <a:schemeClr val="bg1">
                    <a:lumMod val="95000"/>
                  </a:schemeClr>
                </a:gs>
              </a:gsLst>
              <a:lin ang="6600000" scaled="0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xmlns="" id="{92C20095-60E9-A34B-9DB1-602370279C53}"/>
                </a:ext>
              </a:extLst>
            </p:cNvPr>
            <p:cNvSpPr/>
            <p:nvPr/>
          </p:nvSpPr>
          <p:spPr>
            <a:xfrm>
              <a:off x="2594634" y="1664378"/>
              <a:ext cx="173674" cy="17367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xmlns="" id="{514965A6-6CAC-2F44-001E-7B11F6A7C9C6}"/>
                </a:ext>
              </a:extLst>
            </p:cNvPr>
            <p:cNvSpPr/>
            <p:nvPr/>
          </p:nvSpPr>
          <p:spPr>
            <a:xfrm>
              <a:off x="2030471" y="981351"/>
              <a:ext cx="109620" cy="10962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xmlns="" id="{DC0DCDA1-AEC6-8B23-C5F3-EFCF100D1CF6}"/>
                </a:ext>
              </a:extLst>
            </p:cNvPr>
            <p:cNvSpPr/>
            <p:nvPr/>
          </p:nvSpPr>
          <p:spPr>
            <a:xfrm>
              <a:off x="3222850" y="981350"/>
              <a:ext cx="109620" cy="10962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xmlns="" id="{C8A1E6CC-B530-6A80-EAF2-5D3A0197506E}"/>
                </a:ext>
              </a:extLst>
            </p:cNvPr>
            <p:cNvSpPr/>
            <p:nvPr/>
          </p:nvSpPr>
          <p:spPr>
            <a:xfrm>
              <a:off x="2030471" y="2747140"/>
              <a:ext cx="109620" cy="10962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xmlns="" id="{ECD67489-C4A6-D9C8-132D-36654A6379DD}"/>
                </a:ext>
              </a:extLst>
            </p:cNvPr>
            <p:cNvSpPr/>
            <p:nvPr/>
          </p:nvSpPr>
          <p:spPr>
            <a:xfrm>
              <a:off x="3222850" y="2747138"/>
              <a:ext cx="109620" cy="10962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xmlns="" id="{721BA175-5C49-454E-AEDD-053A463B1020}"/>
                </a:ext>
              </a:extLst>
            </p:cNvPr>
            <p:cNvGrpSpPr/>
            <p:nvPr/>
          </p:nvGrpSpPr>
          <p:grpSpPr>
            <a:xfrm>
              <a:off x="2907669" y="1536432"/>
              <a:ext cx="215762" cy="186858"/>
              <a:chOff x="3794581" y="2457578"/>
              <a:chExt cx="1498211" cy="1297502"/>
            </a:xfrm>
          </p:grpSpPr>
          <p:sp>
            <p:nvSpPr>
              <p:cNvPr id="71" name="Rounded Rectangle 70">
                <a:extLst>
                  <a:ext uri="{FF2B5EF4-FFF2-40B4-BE49-F238E27FC236}">
                    <a16:creationId xmlns:a16="http://schemas.microsoft.com/office/drawing/2014/main" xmlns="" id="{A120634A-3CA8-8978-F99C-D765577C019F}"/>
                  </a:ext>
                </a:extLst>
              </p:cNvPr>
              <p:cNvSpPr/>
              <p:nvPr/>
            </p:nvSpPr>
            <p:spPr>
              <a:xfrm>
                <a:off x="3794581" y="2457578"/>
                <a:ext cx="1498211" cy="1297502"/>
              </a:xfrm>
              <a:prstGeom prst="roundRect">
                <a:avLst>
                  <a:gd name="adj" fmla="val 11199"/>
                </a:avLst>
              </a:prstGeom>
              <a:gradFill>
                <a:gsLst>
                  <a:gs pos="49999">
                    <a:schemeClr val="bg1">
                      <a:lumMod val="85000"/>
                    </a:schemeClr>
                  </a:gs>
                  <a:gs pos="23000">
                    <a:schemeClr val="bg1"/>
                  </a:gs>
                  <a:gs pos="38011">
                    <a:schemeClr val="bg1">
                      <a:lumMod val="85000"/>
                    </a:schemeClr>
                  </a:gs>
                  <a:gs pos="63000">
                    <a:schemeClr val="bg1">
                      <a:lumMod val="90000"/>
                    </a:schemeClr>
                  </a:gs>
                  <a:gs pos="73000">
                    <a:schemeClr val="bg1">
                      <a:lumMod val="95000"/>
                    </a:schemeClr>
                  </a:gs>
                </a:gsLst>
                <a:lin ang="6600000" scaled="0"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xmlns="" id="{8185C0B1-762A-A03F-BA5F-B5604D3317E9}"/>
                  </a:ext>
                </a:extLst>
              </p:cNvPr>
              <p:cNvGrpSpPr/>
              <p:nvPr/>
            </p:nvGrpSpPr>
            <p:grpSpPr>
              <a:xfrm>
                <a:off x="3921608" y="2584732"/>
                <a:ext cx="1265732" cy="1054333"/>
                <a:chOff x="4271770" y="1101821"/>
                <a:chExt cx="1265732" cy="993056"/>
              </a:xfrm>
            </p:grpSpPr>
            <p:sp>
              <p:nvSpPr>
                <p:cNvPr id="73" name="Rounded Rectangle 72">
                  <a:extLst>
                    <a:ext uri="{FF2B5EF4-FFF2-40B4-BE49-F238E27FC236}">
                      <a16:creationId xmlns:a16="http://schemas.microsoft.com/office/drawing/2014/main" xmlns="" id="{FD6813E4-734D-806C-B9BA-0B1CB288D07C}"/>
                    </a:ext>
                  </a:extLst>
                </p:cNvPr>
                <p:cNvSpPr/>
                <p:nvPr/>
              </p:nvSpPr>
              <p:spPr>
                <a:xfrm>
                  <a:off x="4276150" y="1101821"/>
                  <a:ext cx="1261352" cy="89122"/>
                </a:xfrm>
                <a:prstGeom prst="roundRect">
                  <a:avLst/>
                </a:prstGeom>
                <a:pattFill prst="pct80">
                  <a:fgClr>
                    <a:schemeClr val="accent1"/>
                  </a:fgClr>
                  <a:bgClr>
                    <a:schemeClr val="bg1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74" name="Rounded Rectangle 73">
                  <a:extLst>
                    <a:ext uri="{FF2B5EF4-FFF2-40B4-BE49-F238E27FC236}">
                      <a16:creationId xmlns:a16="http://schemas.microsoft.com/office/drawing/2014/main" xmlns="" id="{4315C4C7-07B7-390E-E98C-0FA474452432}"/>
                    </a:ext>
                  </a:extLst>
                </p:cNvPr>
                <p:cNvSpPr/>
                <p:nvPr/>
              </p:nvSpPr>
              <p:spPr>
                <a:xfrm>
                  <a:off x="4276150" y="1243755"/>
                  <a:ext cx="1261352" cy="89122"/>
                </a:xfrm>
                <a:prstGeom prst="roundRect">
                  <a:avLst/>
                </a:prstGeom>
                <a:pattFill prst="pct80">
                  <a:fgClr>
                    <a:schemeClr val="accent2"/>
                  </a:fgClr>
                  <a:bgClr>
                    <a:schemeClr val="bg1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75" name="Rounded Rectangle 74">
                  <a:extLst>
                    <a:ext uri="{FF2B5EF4-FFF2-40B4-BE49-F238E27FC236}">
                      <a16:creationId xmlns:a16="http://schemas.microsoft.com/office/drawing/2014/main" xmlns="" id="{BAA8C270-C87F-63C5-9B83-65E60DC2F457}"/>
                    </a:ext>
                  </a:extLst>
                </p:cNvPr>
                <p:cNvSpPr/>
                <p:nvPr/>
              </p:nvSpPr>
              <p:spPr>
                <a:xfrm>
                  <a:off x="4276150" y="1396155"/>
                  <a:ext cx="1261352" cy="89122"/>
                </a:xfrm>
                <a:prstGeom prst="roundRect">
                  <a:avLst/>
                </a:prstGeom>
                <a:pattFill prst="pct80">
                  <a:fgClr>
                    <a:schemeClr val="accent3"/>
                  </a:fgClr>
                  <a:bgClr>
                    <a:schemeClr val="bg1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76" name="Rounded Rectangle 75">
                  <a:extLst>
                    <a:ext uri="{FF2B5EF4-FFF2-40B4-BE49-F238E27FC236}">
                      <a16:creationId xmlns:a16="http://schemas.microsoft.com/office/drawing/2014/main" xmlns="" id="{CAB2C346-6F40-9272-BFBE-30B47CD58C9A}"/>
                    </a:ext>
                  </a:extLst>
                </p:cNvPr>
                <p:cNvSpPr/>
                <p:nvPr/>
              </p:nvSpPr>
              <p:spPr>
                <a:xfrm>
                  <a:off x="4271770" y="1548555"/>
                  <a:ext cx="1261352" cy="89122"/>
                </a:xfrm>
                <a:prstGeom prst="roundRect">
                  <a:avLst/>
                </a:prstGeom>
                <a:pattFill prst="pct80">
                  <a:fgClr>
                    <a:schemeClr val="tx2">
                      <a:lumMod val="65000"/>
                      <a:lumOff val="35000"/>
                    </a:schemeClr>
                  </a:fgClr>
                  <a:bgClr>
                    <a:schemeClr val="bg1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77" name="Rounded Rectangle 76">
                  <a:extLst>
                    <a:ext uri="{FF2B5EF4-FFF2-40B4-BE49-F238E27FC236}">
                      <a16:creationId xmlns:a16="http://schemas.microsoft.com/office/drawing/2014/main" xmlns="" id="{F94C5A89-F29C-2CC0-8F25-A653CA4A3F9B}"/>
                    </a:ext>
                  </a:extLst>
                </p:cNvPr>
                <p:cNvSpPr/>
                <p:nvPr/>
              </p:nvSpPr>
              <p:spPr>
                <a:xfrm>
                  <a:off x="4271770" y="1700955"/>
                  <a:ext cx="1261352" cy="89122"/>
                </a:xfrm>
                <a:prstGeom prst="roundRect">
                  <a:avLst/>
                </a:prstGeom>
                <a:pattFill prst="pct80">
                  <a:fgClr>
                    <a:schemeClr val="accent1"/>
                  </a:fgClr>
                  <a:bgClr>
                    <a:schemeClr val="bg1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78" name="Rounded Rectangle 77">
                  <a:extLst>
                    <a:ext uri="{FF2B5EF4-FFF2-40B4-BE49-F238E27FC236}">
                      <a16:creationId xmlns:a16="http://schemas.microsoft.com/office/drawing/2014/main" xmlns="" id="{6CB3B55F-8D4B-6424-9458-CD4F3933F768}"/>
                    </a:ext>
                  </a:extLst>
                </p:cNvPr>
                <p:cNvSpPr/>
                <p:nvPr/>
              </p:nvSpPr>
              <p:spPr>
                <a:xfrm>
                  <a:off x="4271770" y="1853355"/>
                  <a:ext cx="1261352" cy="89122"/>
                </a:xfrm>
                <a:prstGeom prst="roundRect">
                  <a:avLst/>
                </a:prstGeom>
                <a:pattFill prst="pct80">
                  <a:fgClr>
                    <a:schemeClr val="accent2"/>
                  </a:fgClr>
                  <a:bgClr>
                    <a:schemeClr val="bg1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79" name="Rounded Rectangle 78">
                  <a:extLst>
                    <a:ext uri="{FF2B5EF4-FFF2-40B4-BE49-F238E27FC236}">
                      <a16:creationId xmlns:a16="http://schemas.microsoft.com/office/drawing/2014/main" xmlns="" id="{6947F255-E02A-6E5B-DA64-DBC1A7D3419D}"/>
                    </a:ext>
                  </a:extLst>
                </p:cNvPr>
                <p:cNvSpPr/>
                <p:nvPr/>
              </p:nvSpPr>
              <p:spPr>
                <a:xfrm>
                  <a:off x="4271770" y="2005755"/>
                  <a:ext cx="1261352" cy="89122"/>
                </a:xfrm>
                <a:prstGeom prst="roundRect">
                  <a:avLst/>
                </a:prstGeom>
                <a:pattFill prst="pct80">
                  <a:fgClr>
                    <a:schemeClr val="accent3"/>
                  </a:fgClr>
                  <a:bgClr>
                    <a:schemeClr val="bg1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</p:grpSp>
        </p:grpSp>
        <p:sp>
          <p:nvSpPr>
            <p:cNvPr id="80" name="Triangle 79">
              <a:extLst>
                <a:ext uri="{FF2B5EF4-FFF2-40B4-BE49-F238E27FC236}">
                  <a16:creationId xmlns:a16="http://schemas.microsoft.com/office/drawing/2014/main" xmlns="" id="{D66039B1-F5EA-508B-EF4D-77414001261B}"/>
                </a:ext>
              </a:extLst>
            </p:cNvPr>
            <p:cNvSpPr/>
            <p:nvPr/>
          </p:nvSpPr>
          <p:spPr>
            <a:xfrm rot="16200000">
              <a:off x="3303894" y="846976"/>
              <a:ext cx="1067320" cy="1544045"/>
            </a:xfrm>
            <a:prstGeom prst="triangle">
              <a:avLst/>
            </a:prstGeom>
            <a:solidFill>
              <a:schemeClr val="tx1">
                <a:alpha val="1103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81" name="Rounded Rectangle 80">
              <a:extLst>
                <a:ext uri="{FF2B5EF4-FFF2-40B4-BE49-F238E27FC236}">
                  <a16:creationId xmlns:a16="http://schemas.microsoft.com/office/drawing/2014/main" xmlns="" id="{83D41FC4-A24B-79FC-1525-1017D435B1B6}"/>
                </a:ext>
              </a:extLst>
            </p:cNvPr>
            <p:cNvSpPr/>
            <p:nvPr/>
          </p:nvSpPr>
          <p:spPr>
            <a:xfrm>
              <a:off x="4592379" y="971190"/>
              <a:ext cx="1498211" cy="1297502"/>
            </a:xfrm>
            <a:prstGeom prst="roundRect">
              <a:avLst>
                <a:gd name="adj" fmla="val 11199"/>
              </a:avLst>
            </a:prstGeom>
            <a:gradFill>
              <a:gsLst>
                <a:gs pos="49999">
                  <a:schemeClr val="bg1">
                    <a:lumMod val="85000"/>
                  </a:schemeClr>
                </a:gs>
                <a:gs pos="23000">
                  <a:schemeClr val="bg1"/>
                </a:gs>
                <a:gs pos="38011">
                  <a:schemeClr val="bg1">
                    <a:lumMod val="85000"/>
                  </a:schemeClr>
                </a:gs>
                <a:gs pos="63000">
                  <a:schemeClr val="bg1">
                    <a:lumMod val="90000"/>
                  </a:schemeClr>
                </a:gs>
                <a:gs pos="73000">
                  <a:schemeClr val="bg1">
                    <a:lumMod val="95000"/>
                  </a:schemeClr>
                </a:gs>
              </a:gsLst>
              <a:lin ang="6600000" scaled="0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82" name="Rounded Rectangle 81">
              <a:extLst>
                <a:ext uri="{FF2B5EF4-FFF2-40B4-BE49-F238E27FC236}">
                  <a16:creationId xmlns:a16="http://schemas.microsoft.com/office/drawing/2014/main" xmlns="" id="{4DB36F60-824C-4910-950E-4D285CD82D46}"/>
                </a:ext>
              </a:extLst>
            </p:cNvPr>
            <p:cNvSpPr/>
            <p:nvPr/>
          </p:nvSpPr>
          <p:spPr>
            <a:xfrm>
              <a:off x="7797449" y="975641"/>
              <a:ext cx="1498211" cy="1297502"/>
            </a:xfrm>
            <a:prstGeom prst="roundRect">
              <a:avLst>
                <a:gd name="adj" fmla="val 11199"/>
              </a:avLst>
            </a:prstGeom>
            <a:gradFill>
              <a:gsLst>
                <a:gs pos="49999">
                  <a:schemeClr val="bg1">
                    <a:lumMod val="85000"/>
                  </a:schemeClr>
                </a:gs>
                <a:gs pos="23000">
                  <a:schemeClr val="bg1"/>
                </a:gs>
                <a:gs pos="38011">
                  <a:schemeClr val="bg1">
                    <a:lumMod val="85000"/>
                  </a:schemeClr>
                </a:gs>
                <a:gs pos="63000">
                  <a:schemeClr val="bg1">
                    <a:lumMod val="90000"/>
                  </a:schemeClr>
                </a:gs>
                <a:gs pos="73000">
                  <a:schemeClr val="bg1">
                    <a:lumMod val="95000"/>
                  </a:schemeClr>
                </a:gs>
              </a:gsLst>
              <a:lin ang="6600000" scaled="0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xmlns="" id="{8C365DC5-5E22-4E15-23EC-3D7743C6D894}"/>
                </a:ext>
              </a:extLst>
            </p:cNvPr>
            <p:cNvGrpSpPr/>
            <p:nvPr/>
          </p:nvGrpSpPr>
          <p:grpSpPr>
            <a:xfrm>
              <a:off x="4719406" y="1098344"/>
              <a:ext cx="1265732" cy="1054333"/>
              <a:chOff x="4271770" y="1101821"/>
              <a:chExt cx="1265732" cy="993056"/>
            </a:xfrm>
          </p:grpSpPr>
          <p:sp>
            <p:nvSpPr>
              <p:cNvPr id="84" name="Rounded Rectangle 83">
                <a:extLst>
                  <a:ext uri="{FF2B5EF4-FFF2-40B4-BE49-F238E27FC236}">
                    <a16:creationId xmlns:a16="http://schemas.microsoft.com/office/drawing/2014/main" xmlns="" id="{E6C1E63D-D75C-9251-ECB9-E997ABF092AA}"/>
                  </a:ext>
                </a:extLst>
              </p:cNvPr>
              <p:cNvSpPr/>
              <p:nvPr/>
            </p:nvSpPr>
            <p:spPr>
              <a:xfrm>
                <a:off x="4276150" y="1101821"/>
                <a:ext cx="1261352" cy="89122"/>
              </a:xfrm>
              <a:prstGeom prst="roundRect">
                <a:avLst/>
              </a:prstGeom>
              <a:pattFill prst="pct80">
                <a:fgClr>
                  <a:schemeClr val="accent1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85" name="Rounded Rectangle 84">
                <a:extLst>
                  <a:ext uri="{FF2B5EF4-FFF2-40B4-BE49-F238E27FC236}">
                    <a16:creationId xmlns:a16="http://schemas.microsoft.com/office/drawing/2014/main" xmlns="" id="{EAF5D5D3-C527-09A3-96C9-4A32BC4ED0C7}"/>
                  </a:ext>
                </a:extLst>
              </p:cNvPr>
              <p:cNvSpPr/>
              <p:nvPr/>
            </p:nvSpPr>
            <p:spPr>
              <a:xfrm>
                <a:off x="4276150" y="1243755"/>
                <a:ext cx="1261352" cy="89122"/>
              </a:xfrm>
              <a:prstGeom prst="roundRect">
                <a:avLst/>
              </a:prstGeom>
              <a:pattFill prst="pct80">
                <a:fgClr>
                  <a:schemeClr val="accent2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86" name="Rounded Rectangle 85">
                <a:extLst>
                  <a:ext uri="{FF2B5EF4-FFF2-40B4-BE49-F238E27FC236}">
                    <a16:creationId xmlns:a16="http://schemas.microsoft.com/office/drawing/2014/main" xmlns="" id="{E1390F50-1BE6-F6FA-817E-5DD93BF6FC24}"/>
                  </a:ext>
                </a:extLst>
              </p:cNvPr>
              <p:cNvSpPr/>
              <p:nvPr/>
            </p:nvSpPr>
            <p:spPr>
              <a:xfrm>
                <a:off x="4276150" y="1396155"/>
                <a:ext cx="1261352" cy="89122"/>
              </a:xfrm>
              <a:prstGeom prst="roundRect">
                <a:avLst/>
              </a:prstGeom>
              <a:pattFill prst="pct80">
                <a:fgClr>
                  <a:schemeClr val="accent3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87" name="Rounded Rectangle 86">
                <a:extLst>
                  <a:ext uri="{FF2B5EF4-FFF2-40B4-BE49-F238E27FC236}">
                    <a16:creationId xmlns:a16="http://schemas.microsoft.com/office/drawing/2014/main" xmlns="" id="{CF8BB824-C345-0EEE-3519-C3FA983EB900}"/>
                  </a:ext>
                </a:extLst>
              </p:cNvPr>
              <p:cNvSpPr/>
              <p:nvPr/>
            </p:nvSpPr>
            <p:spPr>
              <a:xfrm>
                <a:off x="4271770" y="1548555"/>
                <a:ext cx="1261352" cy="89122"/>
              </a:xfrm>
              <a:prstGeom prst="roundRect">
                <a:avLst/>
              </a:prstGeom>
              <a:pattFill prst="pct80">
                <a:fgClr>
                  <a:schemeClr val="tx2">
                    <a:lumMod val="65000"/>
                    <a:lumOff val="35000"/>
                  </a:schemeClr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88" name="Rounded Rectangle 87">
                <a:extLst>
                  <a:ext uri="{FF2B5EF4-FFF2-40B4-BE49-F238E27FC236}">
                    <a16:creationId xmlns:a16="http://schemas.microsoft.com/office/drawing/2014/main" xmlns="" id="{C74A8C1B-49B4-22D5-6C02-9EE2BD0AFCB1}"/>
                  </a:ext>
                </a:extLst>
              </p:cNvPr>
              <p:cNvSpPr/>
              <p:nvPr/>
            </p:nvSpPr>
            <p:spPr>
              <a:xfrm>
                <a:off x="4271770" y="1700955"/>
                <a:ext cx="1261352" cy="89122"/>
              </a:xfrm>
              <a:prstGeom prst="roundRect">
                <a:avLst/>
              </a:prstGeom>
              <a:pattFill prst="pct80">
                <a:fgClr>
                  <a:schemeClr val="accent1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89" name="Rounded Rectangle 88">
                <a:extLst>
                  <a:ext uri="{FF2B5EF4-FFF2-40B4-BE49-F238E27FC236}">
                    <a16:creationId xmlns:a16="http://schemas.microsoft.com/office/drawing/2014/main" xmlns="" id="{BA2FA5D6-50C8-07B7-303E-037FE20E9C18}"/>
                  </a:ext>
                </a:extLst>
              </p:cNvPr>
              <p:cNvSpPr/>
              <p:nvPr/>
            </p:nvSpPr>
            <p:spPr>
              <a:xfrm>
                <a:off x="4271770" y="1853355"/>
                <a:ext cx="1261352" cy="89122"/>
              </a:xfrm>
              <a:prstGeom prst="roundRect">
                <a:avLst/>
              </a:prstGeom>
              <a:pattFill prst="pct80">
                <a:fgClr>
                  <a:schemeClr val="accent2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90" name="Rounded Rectangle 89">
                <a:extLst>
                  <a:ext uri="{FF2B5EF4-FFF2-40B4-BE49-F238E27FC236}">
                    <a16:creationId xmlns:a16="http://schemas.microsoft.com/office/drawing/2014/main" xmlns="" id="{E1E64E79-7736-E671-4DE9-5FB8C37542CB}"/>
                  </a:ext>
                </a:extLst>
              </p:cNvPr>
              <p:cNvSpPr/>
              <p:nvPr/>
            </p:nvSpPr>
            <p:spPr>
              <a:xfrm>
                <a:off x="4271770" y="2005755"/>
                <a:ext cx="1261352" cy="89122"/>
              </a:xfrm>
              <a:prstGeom prst="roundRect">
                <a:avLst/>
              </a:prstGeom>
              <a:pattFill prst="pct80">
                <a:fgClr>
                  <a:schemeClr val="accent3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xmlns="" id="{108BC494-64BD-E10A-A87B-2328956A638A}"/>
                </a:ext>
              </a:extLst>
            </p:cNvPr>
            <p:cNvGrpSpPr/>
            <p:nvPr/>
          </p:nvGrpSpPr>
          <p:grpSpPr>
            <a:xfrm>
              <a:off x="7864122" y="1098336"/>
              <a:ext cx="1337055" cy="1054324"/>
              <a:chOff x="5938731" y="1098336"/>
              <a:chExt cx="1524166" cy="1054324"/>
            </a:xfrm>
          </p:grpSpPr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xmlns="" id="{443191CC-9119-0D61-8686-1EA7396304B9}"/>
                  </a:ext>
                </a:extLst>
              </p:cNvPr>
              <p:cNvGrpSpPr/>
              <p:nvPr/>
            </p:nvGrpSpPr>
            <p:grpSpPr>
              <a:xfrm>
                <a:off x="5938731" y="1098336"/>
                <a:ext cx="1524166" cy="234542"/>
                <a:chOff x="5938731" y="1098335"/>
                <a:chExt cx="1524166" cy="171423"/>
              </a:xfrm>
            </p:grpSpPr>
            <p:sp>
              <p:nvSpPr>
                <p:cNvPr id="108" name="Rounded Rectangle 107">
                  <a:extLst>
                    <a:ext uri="{FF2B5EF4-FFF2-40B4-BE49-F238E27FC236}">
                      <a16:creationId xmlns:a16="http://schemas.microsoft.com/office/drawing/2014/main" xmlns="" id="{570674BF-B3F5-9FC5-880E-E00A3DE97F36}"/>
                    </a:ext>
                  </a:extLst>
                </p:cNvPr>
                <p:cNvSpPr/>
                <p:nvPr/>
              </p:nvSpPr>
              <p:spPr>
                <a:xfrm>
                  <a:off x="5938731" y="1098335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1"/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109" name="Rounded Rectangle 108">
                  <a:extLst>
                    <a:ext uri="{FF2B5EF4-FFF2-40B4-BE49-F238E27FC236}">
                      <a16:creationId xmlns:a16="http://schemas.microsoft.com/office/drawing/2014/main" xmlns="" id="{46EB802A-AB19-1D56-F4E4-C965C5656A13}"/>
                    </a:ext>
                  </a:extLst>
                </p:cNvPr>
                <p:cNvSpPr/>
                <p:nvPr/>
              </p:nvSpPr>
              <p:spPr>
                <a:xfrm>
                  <a:off x="6023824" y="1139027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1">
                      <a:lumMod val="75000"/>
                    </a:schemeClr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110" name="Rounded Rectangle 109">
                  <a:extLst>
                    <a:ext uri="{FF2B5EF4-FFF2-40B4-BE49-F238E27FC236}">
                      <a16:creationId xmlns:a16="http://schemas.microsoft.com/office/drawing/2014/main" xmlns="" id="{BA5FD69B-D3A0-5B9E-AE59-CEDD4BA9E2CB}"/>
                    </a:ext>
                  </a:extLst>
                </p:cNvPr>
                <p:cNvSpPr/>
                <p:nvPr/>
              </p:nvSpPr>
              <p:spPr>
                <a:xfrm>
                  <a:off x="6108917" y="1172747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1"/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111" name="Rounded Rectangle 110">
                  <a:extLst>
                    <a:ext uri="{FF2B5EF4-FFF2-40B4-BE49-F238E27FC236}">
                      <a16:creationId xmlns:a16="http://schemas.microsoft.com/office/drawing/2014/main" xmlns="" id="{A19B3833-17D4-173C-BD28-8A35CB1F8531}"/>
                    </a:ext>
                  </a:extLst>
                </p:cNvPr>
                <p:cNvSpPr/>
                <p:nvPr/>
              </p:nvSpPr>
              <p:spPr>
                <a:xfrm>
                  <a:off x="6201545" y="1212944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1">
                      <a:lumMod val="75000"/>
                    </a:schemeClr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xmlns="" id="{2C8CF829-6784-D183-AC85-66D4B3C33B7F}"/>
                  </a:ext>
                </a:extLst>
              </p:cNvPr>
              <p:cNvGrpSpPr/>
              <p:nvPr/>
            </p:nvGrpSpPr>
            <p:grpSpPr>
              <a:xfrm>
                <a:off x="5938731" y="1368007"/>
                <a:ext cx="1524166" cy="234542"/>
                <a:chOff x="5938731" y="1098335"/>
                <a:chExt cx="1524166" cy="171423"/>
              </a:xfrm>
            </p:grpSpPr>
            <p:sp>
              <p:nvSpPr>
                <p:cNvPr id="104" name="Rounded Rectangle 103">
                  <a:extLst>
                    <a:ext uri="{FF2B5EF4-FFF2-40B4-BE49-F238E27FC236}">
                      <a16:creationId xmlns:a16="http://schemas.microsoft.com/office/drawing/2014/main" xmlns="" id="{B4D1A6D0-F0D4-2337-FDF5-AEE06AA1C98A}"/>
                    </a:ext>
                  </a:extLst>
                </p:cNvPr>
                <p:cNvSpPr/>
                <p:nvPr/>
              </p:nvSpPr>
              <p:spPr>
                <a:xfrm>
                  <a:off x="5938731" y="1098335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2"/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105" name="Rounded Rectangle 104">
                  <a:extLst>
                    <a:ext uri="{FF2B5EF4-FFF2-40B4-BE49-F238E27FC236}">
                      <a16:creationId xmlns:a16="http://schemas.microsoft.com/office/drawing/2014/main" xmlns="" id="{13D0B470-6464-C071-8776-7E5C06BB4B12}"/>
                    </a:ext>
                  </a:extLst>
                </p:cNvPr>
                <p:cNvSpPr/>
                <p:nvPr/>
              </p:nvSpPr>
              <p:spPr>
                <a:xfrm>
                  <a:off x="6023824" y="1139027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106" name="Rounded Rectangle 105">
                  <a:extLst>
                    <a:ext uri="{FF2B5EF4-FFF2-40B4-BE49-F238E27FC236}">
                      <a16:creationId xmlns:a16="http://schemas.microsoft.com/office/drawing/2014/main" xmlns="" id="{AF42701D-8196-CFF1-B251-C32C02E4A185}"/>
                    </a:ext>
                  </a:extLst>
                </p:cNvPr>
                <p:cNvSpPr/>
                <p:nvPr/>
              </p:nvSpPr>
              <p:spPr>
                <a:xfrm>
                  <a:off x="6108917" y="1172747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2"/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107" name="Rounded Rectangle 106">
                  <a:extLst>
                    <a:ext uri="{FF2B5EF4-FFF2-40B4-BE49-F238E27FC236}">
                      <a16:creationId xmlns:a16="http://schemas.microsoft.com/office/drawing/2014/main" xmlns="" id="{CC26E335-7375-3297-CCBE-D3A7C394446A}"/>
                    </a:ext>
                  </a:extLst>
                </p:cNvPr>
                <p:cNvSpPr/>
                <p:nvPr/>
              </p:nvSpPr>
              <p:spPr>
                <a:xfrm>
                  <a:off x="6201545" y="1212944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</p:grp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xmlns="" id="{EF627AAD-DB69-F30D-8BFD-5730D97389BA}"/>
                  </a:ext>
                </a:extLst>
              </p:cNvPr>
              <p:cNvGrpSpPr/>
              <p:nvPr/>
            </p:nvGrpSpPr>
            <p:grpSpPr>
              <a:xfrm>
                <a:off x="5938731" y="1644001"/>
                <a:ext cx="1524166" cy="234542"/>
                <a:chOff x="5938731" y="1098335"/>
                <a:chExt cx="1524166" cy="171423"/>
              </a:xfrm>
            </p:grpSpPr>
            <p:sp>
              <p:nvSpPr>
                <p:cNvPr id="100" name="Rounded Rectangle 99">
                  <a:extLst>
                    <a:ext uri="{FF2B5EF4-FFF2-40B4-BE49-F238E27FC236}">
                      <a16:creationId xmlns:a16="http://schemas.microsoft.com/office/drawing/2014/main" xmlns="" id="{E699560D-56FF-D974-9329-E73BA176DA51}"/>
                    </a:ext>
                  </a:extLst>
                </p:cNvPr>
                <p:cNvSpPr/>
                <p:nvPr/>
              </p:nvSpPr>
              <p:spPr>
                <a:xfrm>
                  <a:off x="5938731" y="1098335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3"/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101" name="Rounded Rectangle 100">
                  <a:extLst>
                    <a:ext uri="{FF2B5EF4-FFF2-40B4-BE49-F238E27FC236}">
                      <a16:creationId xmlns:a16="http://schemas.microsoft.com/office/drawing/2014/main" xmlns="" id="{DB66F5B0-4D0A-6468-5B1D-B282852F0269}"/>
                    </a:ext>
                  </a:extLst>
                </p:cNvPr>
                <p:cNvSpPr/>
                <p:nvPr/>
              </p:nvSpPr>
              <p:spPr>
                <a:xfrm>
                  <a:off x="6023824" y="1139027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3">
                      <a:lumMod val="50000"/>
                    </a:schemeClr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102" name="Rounded Rectangle 101">
                  <a:extLst>
                    <a:ext uri="{FF2B5EF4-FFF2-40B4-BE49-F238E27FC236}">
                      <a16:creationId xmlns:a16="http://schemas.microsoft.com/office/drawing/2014/main" xmlns="" id="{4ADF07DF-D867-5EBB-F375-05CCDF2A4163}"/>
                    </a:ext>
                  </a:extLst>
                </p:cNvPr>
                <p:cNvSpPr/>
                <p:nvPr/>
              </p:nvSpPr>
              <p:spPr>
                <a:xfrm>
                  <a:off x="6108917" y="1172747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3"/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103" name="Rounded Rectangle 102">
                  <a:extLst>
                    <a:ext uri="{FF2B5EF4-FFF2-40B4-BE49-F238E27FC236}">
                      <a16:creationId xmlns:a16="http://schemas.microsoft.com/office/drawing/2014/main" xmlns="" id="{BABCEF1D-DD74-DF15-EBB1-3A2BB91DAA96}"/>
                    </a:ext>
                  </a:extLst>
                </p:cNvPr>
                <p:cNvSpPr/>
                <p:nvPr/>
              </p:nvSpPr>
              <p:spPr>
                <a:xfrm>
                  <a:off x="6201545" y="1212944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3">
                      <a:lumMod val="50000"/>
                    </a:schemeClr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xmlns="" id="{9C0A129A-50A2-F203-6426-EF2F443D4033}"/>
                  </a:ext>
                </a:extLst>
              </p:cNvPr>
              <p:cNvGrpSpPr/>
              <p:nvPr/>
            </p:nvGrpSpPr>
            <p:grpSpPr>
              <a:xfrm>
                <a:off x="5938731" y="1918118"/>
                <a:ext cx="1524166" cy="234542"/>
                <a:chOff x="5938731" y="1098335"/>
                <a:chExt cx="1524166" cy="171423"/>
              </a:xfrm>
            </p:grpSpPr>
            <p:sp>
              <p:nvSpPr>
                <p:cNvPr id="96" name="Rounded Rectangle 95">
                  <a:extLst>
                    <a:ext uri="{FF2B5EF4-FFF2-40B4-BE49-F238E27FC236}">
                      <a16:creationId xmlns:a16="http://schemas.microsoft.com/office/drawing/2014/main" xmlns="" id="{456F5976-A909-1F17-953D-0C5172EA33C8}"/>
                    </a:ext>
                  </a:extLst>
                </p:cNvPr>
                <p:cNvSpPr/>
                <p:nvPr/>
              </p:nvSpPr>
              <p:spPr>
                <a:xfrm>
                  <a:off x="5938731" y="1098335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tx2">
                      <a:lumMod val="65000"/>
                      <a:lumOff val="35000"/>
                    </a:schemeClr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97" name="Rounded Rectangle 96">
                  <a:extLst>
                    <a:ext uri="{FF2B5EF4-FFF2-40B4-BE49-F238E27FC236}">
                      <a16:creationId xmlns:a16="http://schemas.microsoft.com/office/drawing/2014/main" xmlns="" id="{B33596F5-963F-A2D4-9B0F-16DD796EB2B7}"/>
                    </a:ext>
                  </a:extLst>
                </p:cNvPr>
                <p:cNvSpPr/>
                <p:nvPr/>
              </p:nvSpPr>
              <p:spPr>
                <a:xfrm>
                  <a:off x="6023824" y="1139027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tx1">
                      <a:lumMod val="85000"/>
                      <a:lumOff val="15000"/>
                    </a:schemeClr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98" name="Rounded Rectangle 97">
                  <a:extLst>
                    <a:ext uri="{FF2B5EF4-FFF2-40B4-BE49-F238E27FC236}">
                      <a16:creationId xmlns:a16="http://schemas.microsoft.com/office/drawing/2014/main" xmlns="" id="{AD098ADD-2803-2B6F-E006-0FB155F552F9}"/>
                    </a:ext>
                  </a:extLst>
                </p:cNvPr>
                <p:cNvSpPr/>
                <p:nvPr/>
              </p:nvSpPr>
              <p:spPr>
                <a:xfrm>
                  <a:off x="6108917" y="1172747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tx2">
                      <a:lumMod val="65000"/>
                      <a:lumOff val="35000"/>
                    </a:schemeClr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99" name="Rounded Rectangle 98">
                  <a:extLst>
                    <a:ext uri="{FF2B5EF4-FFF2-40B4-BE49-F238E27FC236}">
                      <a16:creationId xmlns:a16="http://schemas.microsoft.com/office/drawing/2014/main" xmlns="" id="{7BE5900A-9C49-D8A8-88A7-15E1310D72E8}"/>
                    </a:ext>
                  </a:extLst>
                </p:cNvPr>
                <p:cNvSpPr/>
                <p:nvPr/>
              </p:nvSpPr>
              <p:spPr>
                <a:xfrm>
                  <a:off x="6201545" y="1212944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tx1">
                      <a:lumMod val="85000"/>
                      <a:lumOff val="15000"/>
                    </a:schemeClr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</p:grpSp>
        </p:grpSp>
        <p:sp>
          <p:nvSpPr>
            <p:cNvPr id="112" name="Right Arrow 111">
              <a:extLst>
                <a:ext uri="{FF2B5EF4-FFF2-40B4-BE49-F238E27FC236}">
                  <a16:creationId xmlns:a16="http://schemas.microsoft.com/office/drawing/2014/main" xmlns="" id="{F6B2D96F-9F94-45C8-B5B5-E081C117CB9F}"/>
                </a:ext>
              </a:extLst>
            </p:cNvPr>
            <p:cNvSpPr/>
            <p:nvPr/>
          </p:nvSpPr>
          <p:spPr>
            <a:xfrm>
              <a:off x="6481540" y="1378098"/>
              <a:ext cx="922176" cy="531804"/>
            </a:xfrm>
            <a:prstGeom prst="rightArrow">
              <a:avLst>
                <a:gd name="adj1" fmla="val 50000"/>
                <a:gd name="adj2" fmla="val 58511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xmlns="" id="{EF9D758B-A216-D964-E463-9B1F29A3794F}"/>
                </a:ext>
              </a:extLst>
            </p:cNvPr>
            <p:cNvSpPr txBox="1"/>
            <p:nvPr/>
          </p:nvSpPr>
          <p:spPr>
            <a:xfrm>
              <a:off x="3985620" y="2381644"/>
              <a:ext cx="2644877" cy="7436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Aft>
                  <a:spcPts val="300"/>
                </a:spcAft>
              </a:pPr>
              <a:r>
                <a:rPr lang="en-US" sz="1200" b="1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Conventional HDD</a:t>
              </a:r>
            </a:p>
            <a:p>
              <a:pPr marL="176213" indent="-176213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n-US" sz="11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 in discrete tracks</a:t>
              </a:r>
            </a:p>
            <a:p>
              <a:pPr marL="176213" indent="-176213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n-US" sz="1100" b="1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Device</a:t>
              </a:r>
              <a:r>
                <a:rPr lang="en-US" sz="11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controls data placement</a:t>
              </a:r>
              <a:endParaRPr lang="en-US" sz="11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xmlns="" id="{BCFC3DBF-DF01-60BB-4445-A53AADE88C82}"/>
                </a:ext>
              </a:extLst>
            </p:cNvPr>
            <p:cNvSpPr txBox="1"/>
            <p:nvPr/>
          </p:nvSpPr>
          <p:spPr>
            <a:xfrm>
              <a:off x="6779436" y="2387519"/>
              <a:ext cx="3575178" cy="7436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Aft>
                  <a:spcPts val="300"/>
                </a:spcAft>
              </a:pPr>
              <a:r>
                <a:rPr lang="en-US" sz="1200" b="1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Host-Managed SMR HDD</a:t>
              </a:r>
            </a:p>
            <a:p>
              <a:pPr marL="176213" indent="-176213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n-US" sz="11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 in zones of overlapped tracks</a:t>
              </a:r>
            </a:p>
            <a:p>
              <a:pPr marL="176213" indent="-176213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n-US" sz="1100" b="1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Applications</a:t>
              </a:r>
              <a:r>
                <a:rPr lang="en-US" sz="11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control data placement in zones</a:t>
              </a:r>
              <a:endParaRPr lang="en-US" sz="11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5" name="Right Brace 114">
              <a:extLst>
                <a:ext uri="{FF2B5EF4-FFF2-40B4-BE49-F238E27FC236}">
                  <a16:creationId xmlns:a16="http://schemas.microsoft.com/office/drawing/2014/main" xmlns="" id="{A8095AF5-AC2B-5AA5-33D0-51A541CDCFC9}"/>
                </a:ext>
              </a:extLst>
            </p:cNvPr>
            <p:cNvSpPr/>
            <p:nvPr/>
          </p:nvSpPr>
          <p:spPr>
            <a:xfrm>
              <a:off x="9290499" y="1098335"/>
              <a:ext cx="146482" cy="234542"/>
            </a:xfrm>
            <a:prstGeom prst="rightBrace">
              <a:avLst>
                <a:gd name="adj1" fmla="val 0"/>
                <a:gd name="adj2" fmla="val 50000"/>
              </a:avLst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xmlns="" id="{7426B1FE-FDEB-6D22-41BB-8B78598D0087}"/>
                </a:ext>
              </a:extLst>
            </p:cNvPr>
            <p:cNvSpPr txBox="1"/>
            <p:nvPr/>
          </p:nvSpPr>
          <p:spPr>
            <a:xfrm>
              <a:off x="9413372" y="1082037"/>
              <a:ext cx="777065" cy="2726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5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Zone</a:t>
              </a:r>
              <a:endParaRPr lang="en-US"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xmlns="" id="{F3742F7C-2FB6-75F6-0F81-69C81EA1B0DF}"/>
              </a:ext>
            </a:extLst>
          </p:cNvPr>
          <p:cNvGrpSpPr/>
          <p:nvPr/>
        </p:nvGrpSpPr>
        <p:grpSpPr>
          <a:xfrm>
            <a:off x="127000" y="4364283"/>
            <a:ext cx="9098445" cy="2382682"/>
            <a:chOff x="127000" y="4397049"/>
            <a:chExt cx="9098445" cy="2460951"/>
          </a:xfrm>
          <a:gradFill>
            <a:gsLst>
              <a:gs pos="0">
                <a:schemeClr val="accent1"/>
              </a:gs>
              <a:gs pos="58000">
                <a:schemeClr val="accent2"/>
              </a:gs>
              <a:gs pos="100000">
                <a:schemeClr val="accent3"/>
              </a:gs>
            </a:gsLst>
            <a:lin ang="15600000" scaled="0"/>
          </a:gradFill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xmlns="" id="{BCF6FAAC-A558-4B38-B913-732DA1242627}"/>
                </a:ext>
              </a:extLst>
            </p:cNvPr>
            <p:cNvSpPr/>
            <p:nvPr/>
          </p:nvSpPr>
          <p:spPr>
            <a:xfrm>
              <a:off x="127000" y="4397049"/>
              <a:ext cx="45719" cy="24609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xmlns="" id="{302A25B6-C200-F567-FCEB-2B0948571935}"/>
                </a:ext>
              </a:extLst>
            </p:cNvPr>
            <p:cNvSpPr/>
            <p:nvPr/>
          </p:nvSpPr>
          <p:spPr>
            <a:xfrm>
              <a:off x="3136296" y="4397049"/>
              <a:ext cx="45719" cy="24609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xmlns="" id="{F67AAFBC-D3EC-10B1-D514-4BA906C87E58}"/>
                </a:ext>
              </a:extLst>
            </p:cNvPr>
            <p:cNvSpPr/>
            <p:nvPr/>
          </p:nvSpPr>
          <p:spPr>
            <a:xfrm>
              <a:off x="6170430" y="4397049"/>
              <a:ext cx="45719" cy="24609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xmlns="" id="{AD62534C-082C-6CA8-38AB-82EFE77A9F45}"/>
                </a:ext>
              </a:extLst>
            </p:cNvPr>
            <p:cNvSpPr/>
            <p:nvPr/>
          </p:nvSpPr>
          <p:spPr>
            <a:xfrm>
              <a:off x="9179726" y="4397049"/>
              <a:ext cx="45719" cy="24609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xmlns="" id="{F3AFF60A-C4EB-EF07-80D9-2090FAD5EBDB}"/>
              </a:ext>
            </a:extLst>
          </p:cNvPr>
          <p:cNvCxnSpPr>
            <a:cxnSpLocks/>
          </p:cNvCxnSpPr>
          <p:nvPr/>
        </p:nvCxnSpPr>
        <p:spPr>
          <a:xfrm>
            <a:off x="0" y="4258293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155768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ctangle 140">
            <a:extLst>
              <a:ext uri="{FF2B5EF4-FFF2-40B4-BE49-F238E27FC236}">
                <a16:creationId xmlns:a16="http://schemas.microsoft.com/office/drawing/2014/main" xmlns="" id="{4AF553BF-A75B-472B-6DDC-F835E9116F85}"/>
              </a:ext>
            </a:extLst>
          </p:cNvPr>
          <p:cNvSpPr/>
          <p:nvPr/>
        </p:nvSpPr>
        <p:spPr>
          <a:xfrm>
            <a:off x="6552920" y="1792473"/>
            <a:ext cx="5639080" cy="2589769"/>
          </a:xfrm>
          <a:prstGeom prst="rect">
            <a:avLst/>
          </a:prstGeom>
          <a:gradFill>
            <a:gsLst>
              <a:gs pos="0">
                <a:schemeClr val="accent1"/>
              </a:gs>
              <a:gs pos="41000">
                <a:schemeClr val="accent2"/>
              </a:gs>
              <a:gs pos="100000">
                <a:schemeClr val="accent3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xmlns="" id="{A5FDE7A5-B1E3-69EE-4E9E-38BA67932910}"/>
              </a:ext>
            </a:extLst>
          </p:cNvPr>
          <p:cNvSpPr/>
          <p:nvPr/>
        </p:nvSpPr>
        <p:spPr>
          <a:xfrm flipH="1">
            <a:off x="4243182" y="1785750"/>
            <a:ext cx="3170261" cy="25964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AF29E33A-F5DD-236B-BBDD-1660A3130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UltraSMR and OptiNAND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705E0003-2364-89B5-98A5-F852E1F34F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6600000" scaled="0"/>
                </a:gradFill>
              </a:rPr>
              <a:t>Western Digital delivers more than the competition with our proprietary technologies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CBFB2F17-6A7B-8EF7-CD52-029AFF5FB1AF}"/>
              </a:ext>
            </a:extLst>
          </p:cNvPr>
          <p:cNvSpPr txBox="1"/>
          <p:nvPr/>
        </p:nvSpPr>
        <p:spPr>
          <a:xfrm>
            <a:off x="1004735" y="3583599"/>
            <a:ext cx="196391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spcBef>
                <a:spcPts val="600"/>
              </a:spcBef>
              <a:spcAft>
                <a:spcPts val="400"/>
              </a:spcAft>
              <a:buNone/>
            </a:pPr>
            <a:r>
              <a:rPr lang="en-US" sz="2000" b="1" u="none" strike="noStrike">
                <a:solidFill>
                  <a:schemeClr val="accent2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UltraSMR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E9446824-D403-42BB-3C3B-BA3169539B1D}"/>
              </a:ext>
            </a:extLst>
          </p:cNvPr>
          <p:cNvSpPr txBox="1"/>
          <p:nvPr/>
        </p:nvSpPr>
        <p:spPr>
          <a:xfrm>
            <a:off x="4846355" y="3585200"/>
            <a:ext cx="196391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spcBef>
                <a:spcPts val="600"/>
              </a:spcBef>
              <a:spcAft>
                <a:spcPts val="400"/>
              </a:spcAft>
              <a:buNone/>
            </a:pPr>
            <a:r>
              <a:rPr lang="en-US" sz="2000" b="1" u="none" strike="noStrike">
                <a:solidFill>
                  <a:schemeClr val="accent2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OptiNAND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xmlns="" id="{F22CF314-EF12-F50A-F1CE-0A44E021E4A7}"/>
              </a:ext>
            </a:extLst>
          </p:cNvPr>
          <p:cNvSpPr/>
          <p:nvPr/>
        </p:nvSpPr>
        <p:spPr>
          <a:xfrm>
            <a:off x="444791" y="2040799"/>
            <a:ext cx="1119887" cy="5613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SMR</a:t>
            </a:r>
            <a:br>
              <a:rPr lang="en-US" sz="1100" b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100" b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xmlns="" id="{773F3380-7345-ED6E-AA3D-1D8B92737F92}"/>
              </a:ext>
            </a:extLst>
          </p:cNvPr>
          <p:cNvSpPr/>
          <p:nvPr/>
        </p:nvSpPr>
        <p:spPr>
          <a:xfrm>
            <a:off x="24276" y="2833090"/>
            <a:ext cx="1119887" cy="5613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TDMR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xmlns="" id="{4F034525-06F8-BE94-FF9E-EE39F02E8384}"/>
              </a:ext>
            </a:extLst>
          </p:cNvPr>
          <p:cNvSpPr/>
          <p:nvPr/>
        </p:nvSpPr>
        <p:spPr>
          <a:xfrm>
            <a:off x="2242596" y="2040799"/>
            <a:ext cx="1119887" cy="5613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Distributed Sector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xmlns="" id="{728D37ED-F508-35BF-528F-81B5C6718C5B}"/>
              </a:ext>
            </a:extLst>
          </p:cNvPr>
          <p:cNvSpPr/>
          <p:nvPr/>
        </p:nvSpPr>
        <p:spPr>
          <a:xfrm>
            <a:off x="2731172" y="2817561"/>
            <a:ext cx="1119887" cy="5613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 Track ECC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xmlns="" id="{32D37975-AFB0-D8B3-AE9F-ED361EDAE435}"/>
              </a:ext>
            </a:extLst>
          </p:cNvPr>
          <p:cNvSpPr txBox="1"/>
          <p:nvPr/>
        </p:nvSpPr>
        <p:spPr>
          <a:xfrm>
            <a:off x="7754130" y="2752275"/>
            <a:ext cx="421205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spcBef>
                <a:spcPts val="600"/>
              </a:spcBef>
              <a:spcAft>
                <a:spcPts val="400"/>
              </a:spcAft>
              <a:buNone/>
            </a:pPr>
            <a:r>
              <a:rPr lang="en-US" sz="2200" b="1" u="none" strike="noStrike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MORE CAPACITY SOONER</a:t>
            </a:r>
            <a:br>
              <a:rPr lang="en-US" sz="2200" b="1" u="none" strike="noStrike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b="1" u="none" strike="noStrike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(Always 1+ generation ahead)</a:t>
            </a:r>
            <a:endParaRPr lang="en-US" sz="2400" b="1" u="none" strike="noStrike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1" name="Graphic 87">
            <a:extLst>
              <a:ext uri="{FF2B5EF4-FFF2-40B4-BE49-F238E27FC236}">
                <a16:creationId xmlns:a16="http://schemas.microsoft.com/office/drawing/2014/main" xmlns="" id="{F1787073-DE98-DC8C-2F65-9A826A1E79E7}"/>
              </a:ext>
            </a:extLst>
          </p:cNvPr>
          <p:cNvGrpSpPr>
            <a:grpSpLocks noChangeAspect="1"/>
          </p:cNvGrpSpPr>
          <p:nvPr/>
        </p:nvGrpSpPr>
        <p:grpSpPr>
          <a:xfrm>
            <a:off x="5515082" y="2430142"/>
            <a:ext cx="646064" cy="930450"/>
            <a:chOff x="7538662" y="4061473"/>
            <a:chExt cx="286375" cy="412432"/>
          </a:xfrm>
          <a:noFill/>
        </p:grpSpPr>
        <p:grpSp>
          <p:nvGrpSpPr>
            <p:cNvPr id="92" name="Graphic 87">
              <a:extLst>
                <a:ext uri="{FF2B5EF4-FFF2-40B4-BE49-F238E27FC236}">
                  <a16:creationId xmlns:a16="http://schemas.microsoft.com/office/drawing/2014/main" xmlns="" id="{9CCFC80E-ACDD-7279-1A93-AC9C7073DC5F}"/>
                </a:ext>
              </a:extLst>
            </p:cNvPr>
            <p:cNvGrpSpPr/>
            <p:nvPr/>
          </p:nvGrpSpPr>
          <p:grpSpPr>
            <a:xfrm>
              <a:off x="7538662" y="4061473"/>
              <a:ext cx="286375" cy="412432"/>
              <a:chOff x="7538662" y="4061473"/>
              <a:chExt cx="286375" cy="412432"/>
            </a:xfrm>
            <a:noFill/>
          </p:grpSpPr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xmlns="" id="{A84A7BEF-E166-9ABB-D349-69BEE7B6748D}"/>
                  </a:ext>
                </a:extLst>
              </p:cNvPr>
              <p:cNvSpPr/>
              <p:nvPr/>
            </p:nvSpPr>
            <p:spPr>
              <a:xfrm>
                <a:off x="7538662" y="4061473"/>
                <a:ext cx="286375" cy="274319"/>
              </a:xfrm>
              <a:custGeom>
                <a:avLst/>
                <a:gdLst>
                  <a:gd name="connsiteX0" fmla="*/ 198746 w 286375"/>
                  <a:gd name="connsiteY0" fmla="*/ 274320 h 274319"/>
                  <a:gd name="connsiteX1" fmla="*/ 236846 w 286375"/>
                  <a:gd name="connsiteY1" fmla="*/ 249555 h 274319"/>
                  <a:gd name="connsiteX2" fmla="*/ 265421 w 286375"/>
                  <a:gd name="connsiteY2" fmla="*/ 214313 h 274319"/>
                  <a:gd name="connsiteX3" fmla="*/ 278756 w 286375"/>
                  <a:gd name="connsiteY3" fmla="*/ 185738 h 274319"/>
                  <a:gd name="connsiteX4" fmla="*/ 284471 w 286375"/>
                  <a:gd name="connsiteY4" fmla="*/ 163830 h 274319"/>
                  <a:gd name="connsiteX5" fmla="*/ 286376 w 286375"/>
                  <a:gd name="connsiteY5" fmla="*/ 140018 h 274319"/>
                  <a:gd name="connsiteX6" fmla="*/ 284471 w 286375"/>
                  <a:gd name="connsiteY6" fmla="*/ 119063 h 274319"/>
                  <a:gd name="connsiteX7" fmla="*/ 278756 w 286375"/>
                  <a:gd name="connsiteY7" fmla="*/ 96203 h 274319"/>
                  <a:gd name="connsiteX8" fmla="*/ 264468 w 286375"/>
                  <a:gd name="connsiteY8" fmla="*/ 65723 h 274319"/>
                  <a:gd name="connsiteX9" fmla="*/ 241608 w 286375"/>
                  <a:gd name="connsiteY9" fmla="*/ 38100 h 274319"/>
                  <a:gd name="connsiteX10" fmla="*/ 216843 w 286375"/>
                  <a:gd name="connsiteY10" fmla="*/ 19050 h 274319"/>
                  <a:gd name="connsiteX11" fmla="*/ 187316 w 286375"/>
                  <a:gd name="connsiteY11" fmla="*/ 5715 h 274319"/>
                  <a:gd name="connsiteX12" fmla="*/ 170171 w 286375"/>
                  <a:gd name="connsiteY12" fmla="*/ 1905 h 274319"/>
                  <a:gd name="connsiteX13" fmla="*/ 148263 w 286375"/>
                  <a:gd name="connsiteY13" fmla="*/ 0 h 274319"/>
                  <a:gd name="connsiteX14" fmla="*/ 124451 w 286375"/>
                  <a:gd name="connsiteY14" fmla="*/ 952 h 274319"/>
                  <a:gd name="connsiteX15" fmla="*/ 101591 w 286375"/>
                  <a:gd name="connsiteY15" fmla="*/ 5715 h 274319"/>
                  <a:gd name="connsiteX16" fmla="*/ 72063 w 286375"/>
                  <a:gd name="connsiteY16" fmla="*/ 18098 h 274319"/>
                  <a:gd name="connsiteX17" fmla="*/ 33963 w 286375"/>
                  <a:gd name="connsiteY17" fmla="*/ 49530 h 274319"/>
                  <a:gd name="connsiteX18" fmla="*/ 16818 w 286375"/>
                  <a:gd name="connsiteY18" fmla="*/ 74295 h 274319"/>
                  <a:gd name="connsiteX19" fmla="*/ 5388 w 286375"/>
                  <a:gd name="connsiteY19" fmla="*/ 103823 h 274319"/>
                  <a:gd name="connsiteX20" fmla="*/ 626 w 286375"/>
                  <a:gd name="connsiteY20" fmla="*/ 131445 h 274319"/>
                  <a:gd name="connsiteX21" fmla="*/ 1578 w 286375"/>
                  <a:gd name="connsiteY21" fmla="*/ 161925 h 274319"/>
                  <a:gd name="connsiteX22" fmla="*/ 5388 w 286375"/>
                  <a:gd name="connsiteY22" fmla="*/ 180975 h 274319"/>
                  <a:gd name="connsiteX23" fmla="*/ 14913 w 286375"/>
                  <a:gd name="connsiteY23" fmla="*/ 205740 h 274319"/>
                  <a:gd name="connsiteX24" fmla="*/ 37773 w 286375"/>
                  <a:gd name="connsiteY24" fmla="*/ 239078 h 274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6375" h="274319">
                    <a:moveTo>
                      <a:pt x="198746" y="274320"/>
                    </a:moveTo>
                    <a:cubicBezTo>
                      <a:pt x="213033" y="268605"/>
                      <a:pt x="225416" y="260033"/>
                      <a:pt x="236846" y="249555"/>
                    </a:cubicBezTo>
                    <a:cubicBezTo>
                      <a:pt x="248276" y="239078"/>
                      <a:pt x="257801" y="227648"/>
                      <a:pt x="265421" y="214313"/>
                    </a:cubicBezTo>
                    <a:cubicBezTo>
                      <a:pt x="271136" y="204788"/>
                      <a:pt x="274946" y="195263"/>
                      <a:pt x="278756" y="185738"/>
                    </a:cubicBezTo>
                    <a:cubicBezTo>
                      <a:pt x="280661" y="178118"/>
                      <a:pt x="282566" y="171450"/>
                      <a:pt x="284471" y="163830"/>
                    </a:cubicBezTo>
                    <a:cubicBezTo>
                      <a:pt x="285423" y="156210"/>
                      <a:pt x="286376" y="147638"/>
                      <a:pt x="286376" y="140018"/>
                    </a:cubicBezTo>
                    <a:cubicBezTo>
                      <a:pt x="286376" y="132398"/>
                      <a:pt x="285423" y="125730"/>
                      <a:pt x="284471" y="119063"/>
                    </a:cubicBezTo>
                    <a:cubicBezTo>
                      <a:pt x="283518" y="111443"/>
                      <a:pt x="281613" y="103823"/>
                      <a:pt x="278756" y="96203"/>
                    </a:cubicBezTo>
                    <a:cubicBezTo>
                      <a:pt x="274946" y="84773"/>
                      <a:pt x="270183" y="75248"/>
                      <a:pt x="264468" y="65723"/>
                    </a:cubicBezTo>
                    <a:cubicBezTo>
                      <a:pt x="257801" y="55245"/>
                      <a:pt x="250181" y="46673"/>
                      <a:pt x="241608" y="38100"/>
                    </a:cubicBezTo>
                    <a:cubicBezTo>
                      <a:pt x="233988" y="30480"/>
                      <a:pt x="225416" y="24765"/>
                      <a:pt x="216843" y="19050"/>
                    </a:cubicBezTo>
                    <a:cubicBezTo>
                      <a:pt x="207318" y="13335"/>
                      <a:pt x="197793" y="9525"/>
                      <a:pt x="187316" y="5715"/>
                    </a:cubicBezTo>
                    <a:cubicBezTo>
                      <a:pt x="181601" y="3810"/>
                      <a:pt x="175886" y="2857"/>
                      <a:pt x="170171" y="1905"/>
                    </a:cubicBezTo>
                    <a:cubicBezTo>
                      <a:pt x="161598" y="952"/>
                      <a:pt x="154931" y="0"/>
                      <a:pt x="148263" y="0"/>
                    </a:cubicBezTo>
                    <a:cubicBezTo>
                      <a:pt x="140643" y="0"/>
                      <a:pt x="132071" y="0"/>
                      <a:pt x="124451" y="952"/>
                    </a:cubicBezTo>
                    <a:cubicBezTo>
                      <a:pt x="116831" y="1905"/>
                      <a:pt x="109211" y="3810"/>
                      <a:pt x="101591" y="5715"/>
                    </a:cubicBezTo>
                    <a:cubicBezTo>
                      <a:pt x="91113" y="8573"/>
                      <a:pt x="81588" y="13335"/>
                      <a:pt x="72063" y="18098"/>
                    </a:cubicBezTo>
                    <a:cubicBezTo>
                      <a:pt x="57776" y="25717"/>
                      <a:pt x="44441" y="37148"/>
                      <a:pt x="33963" y="49530"/>
                    </a:cubicBezTo>
                    <a:cubicBezTo>
                      <a:pt x="27296" y="57150"/>
                      <a:pt x="21581" y="65723"/>
                      <a:pt x="16818" y="74295"/>
                    </a:cubicBezTo>
                    <a:cubicBezTo>
                      <a:pt x="11103" y="83820"/>
                      <a:pt x="7293" y="93345"/>
                      <a:pt x="5388" y="103823"/>
                    </a:cubicBezTo>
                    <a:cubicBezTo>
                      <a:pt x="2531" y="113348"/>
                      <a:pt x="1578" y="121920"/>
                      <a:pt x="626" y="131445"/>
                    </a:cubicBezTo>
                    <a:cubicBezTo>
                      <a:pt x="-327" y="141923"/>
                      <a:pt x="-327" y="152400"/>
                      <a:pt x="1578" y="161925"/>
                    </a:cubicBezTo>
                    <a:cubicBezTo>
                      <a:pt x="2531" y="168593"/>
                      <a:pt x="4436" y="175260"/>
                      <a:pt x="5388" y="180975"/>
                    </a:cubicBezTo>
                    <a:cubicBezTo>
                      <a:pt x="8246" y="189548"/>
                      <a:pt x="11103" y="197168"/>
                      <a:pt x="14913" y="205740"/>
                    </a:cubicBezTo>
                    <a:cubicBezTo>
                      <a:pt x="20628" y="218123"/>
                      <a:pt x="28248" y="228600"/>
                      <a:pt x="37773" y="239078"/>
                    </a:cubicBezTo>
                  </a:path>
                </a:pathLst>
              </a:custGeom>
              <a:noFill/>
              <a:ln w="28575" cap="rnd">
                <a:gradFill flip="none" rotWithShape="1">
                  <a:gsLst>
                    <a:gs pos="0">
                      <a:schemeClr val="accent1">
                        <a:lumMod val="67000"/>
                      </a:schemeClr>
                    </a:gs>
                    <a:gs pos="48000">
                      <a:schemeClr val="accent2"/>
                    </a:gs>
                    <a:gs pos="100000">
                      <a:schemeClr val="accent3"/>
                    </a:gs>
                  </a:gsLst>
                  <a:lin ang="12600000" scaled="0"/>
                  <a:tileRect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xmlns="" id="{11090EB0-3D3D-537B-6BF5-C7802409444A}"/>
                  </a:ext>
                </a:extLst>
              </p:cNvPr>
              <p:cNvSpPr/>
              <p:nvPr/>
            </p:nvSpPr>
            <p:spPr>
              <a:xfrm>
                <a:off x="7592628" y="4285310"/>
                <a:ext cx="103822" cy="188594"/>
              </a:xfrm>
              <a:custGeom>
                <a:avLst/>
                <a:gdLst>
                  <a:gd name="connsiteX0" fmla="*/ 95250 w 103822"/>
                  <a:gd name="connsiteY0" fmla="*/ 80010 h 188594"/>
                  <a:gd name="connsiteX1" fmla="*/ 103823 w 103822"/>
                  <a:gd name="connsiteY1" fmla="*/ 90488 h 188594"/>
                  <a:gd name="connsiteX2" fmla="*/ 101918 w 103822"/>
                  <a:gd name="connsiteY2" fmla="*/ 96202 h 188594"/>
                  <a:gd name="connsiteX3" fmla="*/ 37148 w 103822"/>
                  <a:gd name="connsiteY3" fmla="*/ 188595 h 188594"/>
                  <a:gd name="connsiteX4" fmla="*/ 52388 w 103822"/>
                  <a:gd name="connsiteY4" fmla="*/ 119063 h 188594"/>
                  <a:gd name="connsiteX5" fmla="*/ 8573 w 103822"/>
                  <a:gd name="connsiteY5" fmla="*/ 119063 h 188594"/>
                  <a:gd name="connsiteX6" fmla="*/ 0 w 103822"/>
                  <a:gd name="connsiteY6" fmla="*/ 108585 h 188594"/>
                  <a:gd name="connsiteX7" fmla="*/ 1905 w 103822"/>
                  <a:gd name="connsiteY7" fmla="*/ 102870 h 188594"/>
                  <a:gd name="connsiteX8" fmla="*/ 64770 w 103822"/>
                  <a:gd name="connsiteY8" fmla="*/ 0 h 188594"/>
                  <a:gd name="connsiteX9" fmla="*/ 52388 w 103822"/>
                  <a:gd name="connsiteY9" fmla="*/ 79057 h 188594"/>
                  <a:gd name="connsiteX10" fmla="*/ 95250 w 103822"/>
                  <a:gd name="connsiteY10" fmla="*/ 79057 h 188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3822" h="188594">
                    <a:moveTo>
                      <a:pt x="95250" y="80010"/>
                    </a:moveTo>
                    <a:cubicBezTo>
                      <a:pt x="100013" y="80010"/>
                      <a:pt x="103823" y="84773"/>
                      <a:pt x="103823" y="90488"/>
                    </a:cubicBezTo>
                    <a:cubicBezTo>
                      <a:pt x="103823" y="92393"/>
                      <a:pt x="102870" y="95250"/>
                      <a:pt x="101918" y="96202"/>
                    </a:cubicBezTo>
                    <a:lnTo>
                      <a:pt x="37148" y="188595"/>
                    </a:lnTo>
                    <a:lnTo>
                      <a:pt x="52388" y="119063"/>
                    </a:lnTo>
                    <a:lnTo>
                      <a:pt x="8573" y="119063"/>
                    </a:lnTo>
                    <a:cubicBezTo>
                      <a:pt x="3810" y="119063"/>
                      <a:pt x="0" y="114300"/>
                      <a:pt x="0" y="108585"/>
                    </a:cubicBezTo>
                    <a:cubicBezTo>
                      <a:pt x="0" y="106680"/>
                      <a:pt x="0" y="104775"/>
                      <a:pt x="1905" y="102870"/>
                    </a:cubicBezTo>
                    <a:lnTo>
                      <a:pt x="64770" y="0"/>
                    </a:lnTo>
                    <a:lnTo>
                      <a:pt x="52388" y="79057"/>
                    </a:lnTo>
                    <a:lnTo>
                      <a:pt x="95250" y="79057"/>
                    </a:lnTo>
                    <a:close/>
                  </a:path>
                </a:pathLst>
              </a:custGeom>
              <a:noFill/>
              <a:ln w="28575" cap="rnd">
                <a:gradFill flip="none" rotWithShape="1">
                  <a:gsLst>
                    <a:gs pos="0">
                      <a:schemeClr val="accent1">
                        <a:lumMod val="67000"/>
                      </a:schemeClr>
                    </a:gs>
                    <a:gs pos="48000">
                      <a:schemeClr val="accent2"/>
                    </a:gs>
                    <a:gs pos="100000">
                      <a:schemeClr val="accent3"/>
                    </a:gs>
                  </a:gsLst>
                  <a:lin ang="12600000" scaled="0"/>
                  <a:tileRect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3" name="Freeform 92">
              <a:extLst>
                <a:ext uri="{FF2B5EF4-FFF2-40B4-BE49-F238E27FC236}">
                  <a16:creationId xmlns:a16="http://schemas.microsoft.com/office/drawing/2014/main" xmlns="" id="{6605637C-6ED7-A02D-B9EE-923CE8856EFD}"/>
                </a:ext>
              </a:extLst>
            </p:cNvPr>
            <p:cNvSpPr/>
            <p:nvPr/>
          </p:nvSpPr>
          <p:spPr>
            <a:xfrm>
              <a:off x="7645016" y="4169105"/>
              <a:ext cx="72390" cy="72390"/>
            </a:xfrm>
            <a:custGeom>
              <a:avLst/>
              <a:gdLst>
                <a:gd name="connsiteX0" fmla="*/ 72390 w 72390"/>
                <a:gd name="connsiteY0" fmla="*/ 36195 h 72390"/>
                <a:gd name="connsiteX1" fmla="*/ 36195 w 72390"/>
                <a:gd name="connsiteY1" fmla="*/ 72390 h 72390"/>
                <a:gd name="connsiteX2" fmla="*/ 0 w 72390"/>
                <a:gd name="connsiteY2" fmla="*/ 36195 h 72390"/>
                <a:gd name="connsiteX3" fmla="*/ 36195 w 72390"/>
                <a:gd name="connsiteY3" fmla="*/ 0 h 72390"/>
                <a:gd name="connsiteX4" fmla="*/ 72390 w 72390"/>
                <a:gd name="connsiteY4" fmla="*/ 36195 h 72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390" h="72390">
                  <a:moveTo>
                    <a:pt x="72390" y="36195"/>
                  </a:moveTo>
                  <a:cubicBezTo>
                    <a:pt x="72390" y="56185"/>
                    <a:pt x="56185" y="72390"/>
                    <a:pt x="36195" y="72390"/>
                  </a:cubicBezTo>
                  <a:cubicBezTo>
                    <a:pt x="16205" y="72390"/>
                    <a:pt x="0" y="56185"/>
                    <a:pt x="0" y="36195"/>
                  </a:cubicBezTo>
                  <a:cubicBezTo>
                    <a:pt x="0" y="16205"/>
                    <a:pt x="16205" y="0"/>
                    <a:pt x="36195" y="0"/>
                  </a:cubicBezTo>
                  <a:cubicBezTo>
                    <a:pt x="56185" y="0"/>
                    <a:pt x="72390" y="16205"/>
                    <a:pt x="72390" y="36195"/>
                  </a:cubicBezTo>
                  <a:close/>
                </a:path>
              </a:pathLst>
            </a:custGeom>
            <a:noFill/>
            <a:ln w="28575" cap="rnd">
              <a:gradFill flip="none" rotWithShape="1">
                <a:gsLst>
                  <a:gs pos="0">
                    <a:schemeClr val="accent1">
                      <a:lumMod val="67000"/>
                    </a:schemeClr>
                  </a:gs>
                  <a:gs pos="48000">
                    <a:schemeClr val="accent2"/>
                  </a:gs>
                  <a:gs pos="100000">
                    <a:schemeClr val="accent3"/>
                  </a:gs>
                </a:gsLst>
                <a:lin ang="12600000" scaled="0"/>
                <a:tileRect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54AD6F6D-52F3-3F44-AD45-3CEF06D770C0}"/>
              </a:ext>
            </a:extLst>
          </p:cNvPr>
          <p:cNvSpPr txBox="1"/>
          <p:nvPr/>
        </p:nvSpPr>
        <p:spPr>
          <a:xfrm>
            <a:off x="3919801" y="2517482"/>
            <a:ext cx="646064" cy="1015663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indent="0" algn="ctr">
              <a:spcBef>
                <a:spcPts val="600"/>
              </a:spcBef>
              <a:spcAft>
                <a:spcPts val="400"/>
              </a:spcAft>
              <a:buNone/>
            </a:pPr>
            <a:r>
              <a:rPr lang="en-US" sz="6000" b="1" u="none" strike="noStrike">
                <a:solidFill>
                  <a:schemeClr val="accent2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14CC0DF4-2A52-FFA0-1189-D1846220D489}"/>
              </a:ext>
            </a:extLst>
          </p:cNvPr>
          <p:cNvSpPr txBox="1"/>
          <p:nvPr/>
        </p:nvSpPr>
        <p:spPr>
          <a:xfrm>
            <a:off x="7095143" y="2518552"/>
            <a:ext cx="646064" cy="1015663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indent="0" algn="ctr">
              <a:spcBef>
                <a:spcPts val="600"/>
              </a:spcBef>
              <a:spcAft>
                <a:spcPts val="400"/>
              </a:spcAft>
              <a:buNone/>
            </a:pPr>
            <a:r>
              <a:rPr lang="en-US" sz="6000" b="1" u="none" strike="noStrike">
                <a:solidFill>
                  <a:schemeClr val="accent2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DB4B8066-D834-F063-2111-B9AF12D51CE1}"/>
              </a:ext>
            </a:extLst>
          </p:cNvPr>
          <p:cNvSpPr/>
          <p:nvPr/>
        </p:nvSpPr>
        <p:spPr>
          <a:xfrm>
            <a:off x="0" y="4258293"/>
            <a:ext cx="12192000" cy="25997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13408773-DF0F-76A3-D3C2-926773F4F1D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22231" y="5068757"/>
            <a:ext cx="2548475" cy="1422551"/>
          </a:xfrm>
        </p:spPr>
        <p:txBody>
          <a:bodyPr/>
          <a:lstStyle/>
          <a:p>
            <a:pPr marL="0" indent="0">
              <a:spcBef>
                <a:spcPts val="600"/>
              </a:spcBef>
              <a:spcAft>
                <a:spcPts val="400"/>
              </a:spcAft>
              <a:buNone/>
            </a:pPr>
            <a:r>
              <a:rPr lang="en-US" sz="1400" u="none" strike="noStrike">
                <a:solidFill>
                  <a:schemeClr val="bg1"/>
                </a:solidFill>
                <a:effectLst/>
              </a:rPr>
              <a:t>UltraSMR is a Western Digital brand name for a combination of features that provide capacity gains and align with SMR technology and its associated sequential write restrictions</a:t>
            </a:r>
          </a:p>
          <a:p>
            <a:pPr marL="0" indent="0">
              <a:spcBef>
                <a:spcPts val="600"/>
              </a:spcBef>
              <a:spcAft>
                <a:spcPts val="400"/>
              </a:spcAft>
              <a:buNone/>
            </a:pPr>
            <a:endParaRPr lang="en-US" sz="1400" u="none" strike="noStrike">
              <a:solidFill>
                <a:schemeClr val="bg1"/>
              </a:solidFill>
              <a:effectLst/>
            </a:endParaRPr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xmlns="" id="{BC562B49-8876-34FA-C98F-3A29538D3914}"/>
              </a:ext>
            </a:extLst>
          </p:cNvPr>
          <p:cNvSpPr txBox="1">
            <a:spLocks/>
          </p:cNvSpPr>
          <p:nvPr/>
        </p:nvSpPr>
        <p:spPr>
          <a:xfrm>
            <a:off x="3149410" y="5068757"/>
            <a:ext cx="2587182" cy="1422551"/>
          </a:xfrm>
          <a:prstGeom prst="rect">
            <a:avLst/>
          </a:prstGeom>
        </p:spPr>
        <p:txBody>
          <a:bodyPr vert="horz" lIns="9144" tIns="0" rIns="0" bIns="0" rtlCol="0">
            <a:noAutofit/>
          </a:bodyPr>
          <a:lstStyle>
            <a:lvl1pPr marL="274320" indent="-27432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864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2296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9728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 pitchFamily="2" charset="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400"/>
              </a:spcAft>
              <a:buNone/>
            </a:pPr>
            <a:r>
              <a:rPr lang="en-US" sz="1400">
                <a:solidFill>
                  <a:schemeClr val="bg1"/>
                </a:solidFill>
              </a:rPr>
              <a:t>UltraSMR incorporates multiple features from prior generations as well as newly introduced capabilities enabled by OptiNAND 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xmlns="" id="{393AD5F7-E895-3795-A987-7A8E542DBA77}"/>
              </a:ext>
            </a:extLst>
          </p:cNvPr>
          <p:cNvSpPr txBox="1">
            <a:spLocks/>
          </p:cNvSpPr>
          <p:nvPr/>
        </p:nvSpPr>
        <p:spPr>
          <a:xfrm>
            <a:off x="6121860" y="5068757"/>
            <a:ext cx="1905651" cy="1422551"/>
          </a:xfrm>
          <a:prstGeom prst="rect">
            <a:avLst/>
          </a:prstGeom>
        </p:spPr>
        <p:txBody>
          <a:bodyPr vert="horz" lIns="9144" tIns="0" rIns="0" bIns="0" rtlCol="0">
            <a:noAutofit/>
          </a:bodyPr>
          <a:lstStyle>
            <a:lvl1pPr marL="274320" indent="-27432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864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2296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9728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 pitchFamily="2" charset="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400"/>
              </a:spcAft>
              <a:buNone/>
            </a:pPr>
            <a:r>
              <a:rPr lang="en-US" sz="1400">
                <a:solidFill>
                  <a:schemeClr val="bg1"/>
                </a:solidFill>
              </a:rPr>
              <a:t>OptiNAND is Western Digital’s customized iNAND used to accelerate internal HDD operations beyond standard caching</a:t>
            </a:r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xmlns="" id="{905FA572-B60C-700C-8227-5CB793BB57FD}"/>
              </a:ext>
            </a:extLst>
          </p:cNvPr>
          <p:cNvSpPr txBox="1">
            <a:spLocks/>
          </p:cNvSpPr>
          <p:nvPr/>
        </p:nvSpPr>
        <p:spPr>
          <a:xfrm>
            <a:off x="8280117" y="5068757"/>
            <a:ext cx="3637246" cy="1422551"/>
          </a:xfrm>
          <a:prstGeom prst="rect">
            <a:avLst/>
          </a:prstGeom>
        </p:spPr>
        <p:txBody>
          <a:bodyPr vert="horz" lIns="9144" tIns="0" rIns="0" bIns="0" rtlCol="0">
            <a:noAutofit/>
          </a:bodyPr>
          <a:lstStyle>
            <a:lvl1pPr marL="274320" indent="-27432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864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2296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9728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 pitchFamily="2" charset="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400"/>
              </a:spcAft>
              <a:buNone/>
            </a:pPr>
            <a:r>
              <a:rPr lang="en-US" sz="1400">
                <a:solidFill>
                  <a:schemeClr val="bg1"/>
                </a:solidFill>
              </a:rPr>
              <a:t>UltraSMR and OptiNAND improve HDD resilience and performance, while providing leading capacities with 4+ terabytes more than CMR drives</a:t>
            </a: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xmlns="" id="{F3742F7C-2FB6-75F6-0F81-69C81EA1B0DF}"/>
              </a:ext>
            </a:extLst>
          </p:cNvPr>
          <p:cNvGrpSpPr/>
          <p:nvPr/>
        </p:nvGrpSpPr>
        <p:grpSpPr>
          <a:xfrm>
            <a:off x="127000" y="5028835"/>
            <a:ext cx="8000667" cy="1420726"/>
            <a:chOff x="127000" y="4397049"/>
            <a:chExt cx="8000667" cy="2460951"/>
          </a:xfrm>
          <a:solidFill>
            <a:schemeClr val="bg1">
              <a:alpha val="16550"/>
            </a:schemeClr>
          </a:solidFill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xmlns="" id="{BCF6FAAC-A558-4B38-B913-732DA1242627}"/>
                </a:ext>
              </a:extLst>
            </p:cNvPr>
            <p:cNvSpPr/>
            <p:nvPr/>
          </p:nvSpPr>
          <p:spPr>
            <a:xfrm>
              <a:off x="127000" y="4397049"/>
              <a:ext cx="45719" cy="24609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xmlns="" id="{F67AAFBC-D3EC-10B1-D514-4BA906C87E58}"/>
                </a:ext>
              </a:extLst>
            </p:cNvPr>
            <p:cNvSpPr/>
            <p:nvPr/>
          </p:nvSpPr>
          <p:spPr>
            <a:xfrm>
              <a:off x="5932698" y="4397049"/>
              <a:ext cx="45719" cy="24609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xmlns="" id="{AD62534C-082C-6CA8-38AB-82EFE77A9F45}"/>
                </a:ext>
              </a:extLst>
            </p:cNvPr>
            <p:cNvSpPr/>
            <p:nvPr/>
          </p:nvSpPr>
          <p:spPr>
            <a:xfrm>
              <a:off x="8081948" y="4397049"/>
              <a:ext cx="45719" cy="24609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280C76C-ED6E-1EC4-B4C0-AA127B0CCF41}"/>
              </a:ext>
            </a:extLst>
          </p:cNvPr>
          <p:cNvSpPr txBox="1"/>
          <p:nvPr/>
        </p:nvSpPr>
        <p:spPr>
          <a:xfrm>
            <a:off x="323612" y="4444539"/>
            <a:ext cx="115447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gradFill>
                  <a:gsLst>
                    <a:gs pos="0">
                      <a:schemeClr val="accent1">
                        <a:lumMod val="67000"/>
                      </a:schemeClr>
                    </a:gs>
                    <a:gs pos="48000">
                      <a:schemeClr val="accent2"/>
                    </a:gs>
                    <a:gs pos="100000">
                      <a:schemeClr val="accent3"/>
                    </a:gs>
                  </a:gsLst>
                  <a:lin ang="12600000" scaled="0"/>
                </a:gra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These technologies are core building blocks for Western Digital’s SMR drives today and into the future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693EE24A-63D3-1A4D-FD21-21EE7F4B08C1}"/>
              </a:ext>
            </a:extLst>
          </p:cNvPr>
          <p:cNvCxnSpPr>
            <a:cxnSpLocks/>
          </p:cNvCxnSpPr>
          <p:nvPr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D53A04EC-00E1-5F35-D721-ED0BB60EF3A5}"/>
              </a:ext>
            </a:extLst>
          </p:cNvPr>
          <p:cNvGrpSpPr>
            <a:grpSpLocks noChangeAspect="1"/>
          </p:cNvGrpSpPr>
          <p:nvPr/>
        </p:nvGrpSpPr>
        <p:grpSpPr>
          <a:xfrm>
            <a:off x="1530650" y="2515572"/>
            <a:ext cx="921843" cy="913428"/>
            <a:chOff x="4453793" y="935316"/>
            <a:chExt cx="383818" cy="380314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xmlns="" id="{148B0E04-66B8-8736-6A17-412FE09D5139}"/>
                </a:ext>
              </a:extLst>
            </p:cNvPr>
            <p:cNvSpPr/>
            <p:nvPr/>
          </p:nvSpPr>
          <p:spPr>
            <a:xfrm>
              <a:off x="4542299" y="1023823"/>
              <a:ext cx="59588" cy="59588"/>
            </a:xfrm>
            <a:custGeom>
              <a:avLst/>
              <a:gdLst>
                <a:gd name="connsiteX0" fmla="*/ 59588 w 59588"/>
                <a:gd name="connsiteY0" fmla="*/ 29794 h 59588"/>
                <a:gd name="connsiteX1" fmla="*/ 29794 w 59588"/>
                <a:gd name="connsiteY1" fmla="*/ 59588 h 59588"/>
                <a:gd name="connsiteX2" fmla="*/ 0 w 59588"/>
                <a:gd name="connsiteY2" fmla="*/ 29794 h 59588"/>
                <a:gd name="connsiteX3" fmla="*/ 29794 w 59588"/>
                <a:gd name="connsiteY3" fmla="*/ 0 h 59588"/>
                <a:gd name="connsiteX4" fmla="*/ 59588 w 59588"/>
                <a:gd name="connsiteY4" fmla="*/ 29794 h 59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588" h="59588">
                  <a:moveTo>
                    <a:pt x="59588" y="29794"/>
                  </a:moveTo>
                  <a:cubicBezTo>
                    <a:pt x="59588" y="46249"/>
                    <a:pt x="46249" y="59588"/>
                    <a:pt x="29794" y="59588"/>
                  </a:cubicBezTo>
                  <a:cubicBezTo>
                    <a:pt x="13339" y="59588"/>
                    <a:pt x="0" y="46249"/>
                    <a:pt x="0" y="29794"/>
                  </a:cubicBezTo>
                  <a:cubicBezTo>
                    <a:pt x="0" y="13339"/>
                    <a:pt x="13339" y="0"/>
                    <a:pt x="29794" y="0"/>
                  </a:cubicBezTo>
                  <a:cubicBezTo>
                    <a:pt x="46249" y="0"/>
                    <a:pt x="59588" y="13339"/>
                    <a:pt x="59588" y="29794"/>
                  </a:cubicBezTo>
                  <a:close/>
                </a:path>
              </a:pathLst>
            </a:custGeom>
            <a:noFill/>
            <a:ln w="28575" cap="rnd">
              <a:gradFill flip="none" rotWithShape="1">
                <a:gsLst>
                  <a:gs pos="0">
                    <a:schemeClr val="accent1">
                      <a:lumMod val="67000"/>
                    </a:schemeClr>
                  </a:gs>
                  <a:gs pos="48000">
                    <a:schemeClr val="accent2"/>
                  </a:gs>
                  <a:gs pos="100000">
                    <a:schemeClr val="accent3"/>
                  </a:gs>
                </a:gsLst>
                <a:lin ang="12600000" scaled="0"/>
                <a:tileRect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xmlns="" id="{F786AFB8-6BDA-3E39-A836-1D25CFFC2159}"/>
                </a:ext>
              </a:extLst>
            </p:cNvPr>
            <p:cNvSpPr/>
            <p:nvPr/>
          </p:nvSpPr>
          <p:spPr>
            <a:xfrm>
              <a:off x="4721064" y="1199083"/>
              <a:ext cx="116547" cy="116547"/>
            </a:xfrm>
            <a:custGeom>
              <a:avLst/>
              <a:gdLst>
                <a:gd name="connsiteX0" fmla="*/ 0 w 116547"/>
                <a:gd name="connsiteY0" fmla="*/ 0 h 116547"/>
                <a:gd name="connsiteX1" fmla="*/ 116548 w 116547"/>
                <a:gd name="connsiteY1" fmla="*/ 0 h 116547"/>
                <a:gd name="connsiteX2" fmla="*/ 116548 w 116547"/>
                <a:gd name="connsiteY2" fmla="*/ 116548 h 116547"/>
                <a:gd name="connsiteX3" fmla="*/ 0 w 116547"/>
                <a:gd name="connsiteY3" fmla="*/ 116548 h 116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547" h="116547">
                  <a:moveTo>
                    <a:pt x="0" y="0"/>
                  </a:moveTo>
                  <a:lnTo>
                    <a:pt x="116548" y="0"/>
                  </a:lnTo>
                  <a:lnTo>
                    <a:pt x="116548" y="116548"/>
                  </a:lnTo>
                  <a:lnTo>
                    <a:pt x="0" y="116548"/>
                  </a:lnTo>
                  <a:close/>
                </a:path>
              </a:pathLst>
            </a:custGeom>
            <a:noFill/>
            <a:ln w="28575" cap="rnd">
              <a:gradFill flip="none" rotWithShape="1">
                <a:gsLst>
                  <a:gs pos="0">
                    <a:schemeClr val="accent1">
                      <a:lumMod val="67000"/>
                    </a:schemeClr>
                  </a:gs>
                  <a:gs pos="48000">
                    <a:schemeClr val="accent2"/>
                  </a:gs>
                  <a:gs pos="100000">
                    <a:schemeClr val="accent3"/>
                  </a:gs>
                </a:gsLst>
                <a:lin ang="12600000" scaled="0"/>
                <a:tileRect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xmlns="" id="{281A33D0-092B-0B3B-46AA-F663771C8D87}"/>
                </a:ext>
              </a:extLst>
            </p:cNvPr>
            <p:cNvSpPr/>
            <p:nvPr/>
          </p:nvSpPr>
          <p:spPr>
            <a:xfrm>
              <a:off x="4671992" y="1152639"/>
              <a:ext cx="116547" cy="116547"/>
            </a:xfrm>
            <a:custGeom>
              <a:avLst/>
              <a:gdLst>
                <a:gd name="connsiteX0" fmla="*/ 0 w 116547"/>
                <a:gd name="connsiteY0" fmla="*/ 116548 h 116547"/>
                <a:gd name="connsiteX1" fmla="*/ 0 w 116547"/>
                <a:gd name="connsiteY1" fmla="*/ 0 h 116547"/>
                <a:gd name="connsiteX2" fmla="*/ 116548 w 116547"/>
                <a:gd name="connsiteY2" fmla="*/ 0 h 116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547" h="116547">
                  <a:moveTo>
                    <a:pt x="0" y="116548"/>
                  </a:moveTo>
                  <a:lnTo>
                    <a:pt x="0" y="0"/>
                  </a:lnTo>
                  <a:lnTo>
                    <a:pt x="116548" y="0"/>
                  </a:lnTo>
                </a:path>
              </a:pathLst>
            </a:custGeom>
            <a:noFill/>
            <a:ln w="28575" cap="rnd">
              <a:gradFill flip="none" rotWithShape="1">
                <a:gsLst>
                  <a:gs pos="0">
                    <a:schemeClr val="accent1">
                      <a:lumMod val="67000"/>
                    </a:schemeClr>
                  </a:gs>
                  <a:gs pos="48000">
                    <a:schemeClr val="accent2"/>
                  </a:gs>
                  <a:gs pos="100000">
                    <a:schemeClr val="accent3"/>
                  </a:gs>
                </a:gsLst>
                <a:lin ang="12600000" scaled="0"/>
                <a:tileRect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xmlns="" id="{EA115E7E-0F62-8969-0A63-C1A5A3450429}"/>
                </a:ext>
              </a:extLst>
            </p:cNvPr>
            <p:cNvSpPr/>
            <p:nvPr/>
          </p:nvSpPr>
          <p:spPr>
            <a:xfrm>
              <a:off x="4622043" y="1103566"/>
              <a:ext cx="116547" cy="116547"/>
            </a:xfrm>
            <a:custGeom>
              <a:avLst/>
              <a:gdLst>
                <a:gd name="connsiteX0" fmla="*/ 0 w 116547"/>
                <a:gd name="connsiteY0" fmla="*/ 116548 h 116547"/>
                <a:gd name="connsiteX1" fmla="*/ 0 w 116547"/>
                <a:gd name="connsiteY1" fmla="*/ 0 h 116547"/>
                <a:gd name="connsiteX2" fmla="*/ 116548 w 116547"/>
                <a:gd name="connsiteY2" fmla="*/ 0 h 116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547" h="116547">
                  <a:moveTo>
                    <a:pt x="0" y="116548"/>
                  </a:moveTo>
                  <a:lnTo>
                    <a:pt x="0" y="0"/>
                  </a:lnTo>
                  <a:lnTo>
                    <a:pt x="116548" y="0"/>
                  </a:lnTo>
                </a:path>
              </a:pathLst>
            </a:custGeom>
            <a:noFill/>
            <a:ln w="28575" cap="rnd">
              <a:gradFill flip="none" rotWithShape="1">
                <a:gsLst>
                  <a:gs pos="0">
                    <a:schemeClr val="accent1">
                      <a:lumMod val="67000"/>
                    </a:schemeClr>
                  </a:gs>
                  <a:gs pos="48000">
                    <a:schemeClr val="accent2"/>
                  </a:gs>
                  <a:gs pos="100000">
                    <a:schemeClr val="accent3"/>
                  </a:gs>
                </a:gsLst>
                <a:lin ang="12600000" scaled="0"/>
                <a:tileRect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xmlns="" id="{F8883B9F-24A7-E93E-7694-C24BF6AC6EAB}"/>
                </a:ext>
              </a:extLst>
            </p:cNvPr>
            <p:cNvSpPr/>
            <p:nvPr/>
          </p:nvSpPr>
          <p:spPr>
            <a:xfrm>
              <a:off x="4453793" y="935316"/>
              <a:ext cx="236600" cy="236600"/>
            </a:xfrm>
            <a:custGeom>
              <a:avLst/>
              <a:gdLst>
                <a:gd name="connsiteX0" fmla="*/ 118301 w 236600"/>
                <a:gd name="connsiteY0" fmla="*/ 236601 h 236600"/>
                <a:gd name="connsiteX1" fmla="*/ 0 w 236600"/>
                <a:gd name="connsiteY1" fmla="*/ 118301 h 236600"/>
                <a:gd name="connsiteX2" fmla="*/ 118301 w 236600"/>
                <a:gd name="connsiteY2" fmla="*/ 0 h 236600"/>
                <a:gd name="connsiteX3" fmla="*/ 236601 w 236600"/>
                <a:gd name="connsiteY3" fmla="*/ 118301 h 236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600" h="236600">
                  <a:moveTo>
                    <a:pt x="118301" y="236601"/>
                  </a:moveTo>
                  <a:cubicBezTo>
                    <a:pt x="52578" y="236601"/>
                    <a:pt x="0" y="184023"/>
                    <a:pt x="0" y="118301"/>
                  </a:cubicBezTo>
                  <a:cubicBezTo>
                    <a:pt x="0" y="52578"/>
                    <a:pt x="52578" y="0"/>
                    <a:pt x="118301" y="0"/>
                  </a:cubicBezTo>
                  <a:cubicBezTo>
                    <a:pt x="184023" y="0"/>
                    <a:pt x="236601" y="52578"/>
                    <a:pt x="236601" y="118301"/>
                  </a:cubicBezTo>
                </a:path>
              </a:pathLst>
            </a:custGeom>
            <a:noFill/>
            <a:ln w="28575" cap="rnd">
              <a:gradFill flip="none" rotWithShape="1">
                <a:gsLst>
                  <a:gs pos="0">
                    <a:schemeClr val="accent1">
                      <a:lumMod val="67000"/>
                    </a:schemeClr>
                  </a:gs>
                  <a:gs pos="48000">
                    <a:schemeClr val="accent2"/>
                  </a:gs>
                  <a:gs pos="100000">
                    <a:schemeClr val="accent3"/>
                  </a:gs>
                </a:gsLst>
                <a:lin ang="12600000" scaled="0"/>
                <a:tileRect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DCA02020-836E-8489-AB35-B6F5CC484BCC}"/>
              </a:ext>
            </a:extLst>
          </p:cNvPr>
          <p:cNvCxnSpPr>
            <a:cxnSpLocks/>
          </p:cNvCxnSpPr>
          <p:nvPr/>
        </p:nvCxnSpPr>
        <p:spPr>
          <a:xfrm>
            <a:off x="0" y="438516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4E480FAC-2717-F503-9489-7D8BB4603812}"/>
              </a:ext>
            </a:extLst>
          </p:cNvPr>
          <p:cNvCxnSpPr>
            <a:cxnSpLocks/>
          </p:cNvCxnSpPr>
          <p:nvPr/>
        </p:nvCxnSpPr>
        <p:spPr>
          <a:xfrm>
            <a:off x="0" y="654474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30574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xmlns="" id="{7BE21505-2D96-348A-E4E4-67BF193C1DB0}"/>
              </a:ext>
            </a:extLst>
          </p:cNvPr>
          <p:cNvSpPr/>
          <p:nvPr/>
        </p:nvSpPr>
        <p:spPr>
          <a:xfrm>
            <a:off x="9212680" y="1988820"/>
            <a:ext cx="2587630" cy="3530636"/>
          </a:xfrm>
          <a:prstGeom prst="roundRect">
            <a:avLst>
              <a:gd name="adj" fmla="val 6831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C693046B-555F-5D6C-0B24-7513C07B0741}"/>
              </a:ext>
            </a:extLst>
          </p:cNvPr>
          <p:cNvSpPr/>
          <p:nvPr/>
        </p:nvSpPr>
        <p:spPr>
          <a:xfrm>
            <a:off x="0" y="5715319"/>
            <a:ext cx="12192000" cy="11426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719CA82-B78C-D3FC-DAB4-ADF77B4F8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Zoned Storage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178BD96-4487-FC74-0DEB-2C239AEB3A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15600000" scaled="0"/>
                </a:gradFill>
              </a:rPr>
              <a:t>SMR HDDs are part of a larger ecosystem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489643F-03A7-BB29-8AA8-1E392C3DD83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74638" y="2173166"/>
            <a:ext cx="8543683" cy="3161943"/>
          </a:xfrm>
        </p:spPr>
        <p:txBody>
          <a:bodyPr vert="horz" lIns="9144" tIns="0" rIns="0" bIns="0" rtlCol="0" anchor="t">
            <a:noAutofit/>
          </a:bodyPr>
          <a:lstStyle/>
          <a:p>
            <a:pPr>
              <a:spcAft>
                <a:spcPts val="400"/>
              </a:spcAft>
            </a:pPr>
            <a:r>
              <a:rPr lang="en-US" sz="1400" b="1">
                <a:latin typeface="Arial"/>
                <a:cs typeface="Arial"/>
              </a:rPr>
              <a:t>“</a:t>
            </a:r>
            <a:r>
              <a:rPr lang="en-US" sz="1400" b="1">
                <a:effectLst/>
                <a:latin typeface="Arial"/>
                <a:cs typeface="Arial"/>
              </a:rPr>
              <a:t>Zoned Storage” is a class of storage devices that enable the host system and the storage devices to cooperate to achieve higher storage capacities</a:t>
            </a:r>
          </a:p>
          <a:p>
            <a:pPr>
              <a:spcAft>
                <a:spcPts val="400"/>
              </a:spcAft>
            </a:pPr>
            <a:r>
              <a:rPr lang="en-US" sz="1400" b="1">
                <a:latin typeface="Arial"/>
                <a:cs typeface="Arial"/>
              </a:rPr>
              <a:t>Zoned Storage involves organizing or partitioning the drives into zones</a:t>
            </a:r>
          </a:p>
          <a:p>
            <a:pPr marL="590550" lvl="2" indent="-301625">
              <a:spcAft>
                <a:spcPts val="400"/>
              </a:spcAft>
              <a:buFont typeface="System Font Regular"/>
              <a:buChar char="⁃"/>
            </a:pPr>
            <a:r>
              <a:rPr lang="en-US" sz="1200">
                <a:latin typeface="Arial"/>
                <a:cs typeface="Arial"/>
              </a:rPr>
              <a:t>SMR HDDs</a:t>
            </a:r>
          </a:p>
          <a:p>
            <a:pPr marL="590550" lvl="2" indent="-301625">
              <a:spcAft>
                <a:spcPts val="400"/>
              </a:spcAft>
              <a:buFont typeface="System Font Regular"/>
              <a:buChar char="⁃"/>
            </a:pPr>
            <a:r>
              <a:rPr lang="en-US" sz="1200">
                <a:latin typeface="Arial"/>
                <a:cs typeface="Arial"/>
              </a:rPr>
              <a:t>ZNS (Zoned Namespace) SSDs</a:t>
            </a:r>
          </a:p>
          <a:p>
            <a:pPr>
              <a:spcAft>
                <a:spcPts val="400"/>
              </a:spcAft>
            </a:pPr>
            <a:r>
              <a:rPr lang="en-US" sz="1400" b="1">
                <a:effectLst/>
                <a:latin typeface="Arial"/>
                <a:cs typeface="Arial"/>
              </a:rPr>
              <a:t>A big benefit of the Zoned Storage ecosystem is that </a:t>
            </a:r>
            <a:r>
              <a:rPr lang="en-US" sz="1400" b="1">
                <a:latin typeface="Arial"/>
                <a:cs typeface="Arial"/>
              </a:rPr>
              <a:t>software changes</a:t>
            </a:r>
            <a:r>
              <a:rPr lang="en-US" sz="1400" b="1">
                <a:effectLst/>
                <a:latin typeface="Arial"/>
                <a:cs typeface="Arial"/>
              </a:rPr>
              <a:t> </a:t>
            </a:r>
            <a:r>
              <a:rPr lang="en-US" sz="1400" b="1">
                <a:latin typeface="Arial"/>
                <a:cs typeface="Arial"/>
              </a:rPr>
              <a:t>to support ZNS help support SMR, and changes to support SMR help enable ZNS</a:t>
            </a:r>
            <a:endParaRPr lang="en-US" sz="1400" b="1"/>
          </a:p>
          <a:p>
            <a:pPr>
              <a:spcAft>
                <a:spcPts val="400"/>
              </a:spcAft>
            </a:pPr>
            <a:r>
              <a:rPr lang="en-US" sz="1400" b="1">
                <a:latin typeface="Arial"/>
                <a:cs typeface="Arial"/>
              </a:rPr>
              <a:t>Defines a unique HDD/SSD device type and behavior</a:t>
            </a:r>
            <a:endParaRPr lang="en-US" sz="1400" b="1">
              <a:effectLst/>
              <a:latin typeface="Arial"/>
              <a:cs typeface="Arial"/>
            </a:endParaRPr>
          </a:p>
          <a:p>
            <a:pPr marL="590550" lvl="2" indent="-301625">
              <a:spcAft>
                <a:spcPts val="400"/>
              </a:spcAft>
              <a:buFont typeface="System Font Regular"/>
              <a:buChar char="⁃"/>
            </a:pPr>
            <a:r>
              <a:rPr lang="en-US" sz="1200">
                <a:latin typeface="Arial"/>
                <a:cs typeface="Arial"/>
              </a:rPr>
              <a:t>Only sequential writes allowed within defined zones</a:t>
            </a:r>
          </a:p>
          <a:p>
            <a:pPr marL="590550" lvl="2" indent="-301625">
              <a:spcAft>
                <a:spcPts val="400"/>
              </a:spcAft>
              <a:buFont typeface="System Font Regular"/>
              <a:buChar char="⁃"/>
            </a:pPr>
            <a:r>
              <a:rPr lang="en-US" sz="1200">
                <a:latin typeface="Arial"/>
                <a:cs typeface="Arial"/>
              </a:rPr>
              <a:t>Write locations enforced by different command set and device type</a:t>
            </a:r>
          </a:p>
          <a:p>
            <a:pPr marL="0" indent="0">
              <a:spcAft>
                <a:spcPts val="400"/>
              </a:spcAft>
              <a:buNone/>
            </a:pPr>
            <a:endParaRPr lang="en-US" sz="14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3D55468-0D73-628B-4634-AC159970F7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571BA12-316B-0A40-BB3D-1A8CDD33E9E5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C52F4702-ED89-7C45-269F-A36779BDCFC4}"/>
              </a:ext>
            </a:extLst>
          </p:cNvPr>
          <p:cNvSpPr txBox="1"/>
          <p:nvPr/>
        </p:nvSpPr>
        <p:spPr>
          <a:xfrm>
            <a:off x="3024188" y="5911182"/>
            <a:ext cx="61436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For more information:</a:t>
            </a:r>
            <a:br>
              <a:rPr lang="en-US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b="1">
                <a:solidFill>
                  <a:srgbClr val="4C87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www.westerndigital.com/zoned-storage </a:t>
            </a:r>
            <a:endParaRPr lang="en-US" b="1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3B271E93-8AAC-057E-F193-FD85F3492F5D}"/>
              </a:ext>
            </a:extLst>
          </p:cNvPr>
          <p:cNvCxnSpPr>
            <a:cxnSpLocks/>
          </p:cNvCxnSpPr>
          <p:nvPr/>
        </p:nvCxnSpPr>
        <p:spPr>
          <a:xfrm>
            <a:off x="0" y="5715319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Zoned Storage | Western Digital">
            <a:extLst>
              <a:ext uri="{FF2B5EF4-FFF2-40B4-BE49-F238E27FC236}">
                <a16:creationId xmlns:a16="http://schemas.microsoft.com/office/drawing/2014/main" xmlns="" id="{DE20F05A-C5BD-8FD6-CC96-9E52BE23C8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7" t="-180" r="2834" b="180"/>
          <a:stretch/>
        </p:blipFill>
        <p:spPr bwMode="auto">
          <a:xfrm>
            <a:off x="9167812" y="1901365"/>
            <a:ext cx="2632497" cy="3709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750262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9D9F63E8-03EE-5E50-26AF-9CDF18F329A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rcRect t="35394" b="15221"/>
          <a:stretch/>
        </p:blipFill>
        <p:spPr>
          <a:xfrm>
            <a:off x="0" y="1795347"/>
            <a:ext cx="6099691" cy="11871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65F2041-58CA-CEEB-0797-2C5AD3E77F5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0000" contrast="20000"/>
                    </a14:imgEffect>
                  </a14:imgLayer>
                </a14:imgProps>
              </a:ext>
            </a:extLst>
          </a:blip>
          <a:srcRect l="3688" t="39046" r="12750" b="39071"/>
          <a:stretch/>
        </p:blipFill>
        <p:spPr>
          <a:xfrm>
            <a:off x="6094158" y="1795346"/>
            <a:ext cx="6097842" cy="1188485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xmlns="" id="{23C2E513-8CDA-66DD-C8E8-669FE477F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Benefits of SMR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A6CF9C68-66A9-F7C7-7F64-ED822DEA3B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15600000" scaled="0"/>
                </a:gradFill>
              </a:rPr>
              <a:t>WHY your customer should consider WDC SMR HDDs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126F6776-F324-4C02-0C17-D3B3AC378E6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74638" y="3235350"/>
            <a:ext cx="5099466" cy="3370931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1600"/>
              </a:spcAft>
            </a:pPr>
            <a:r>
              <a:rPr lang="en-US" sz="1400" b="1"/>
              <a:t>SMR delivers higher capacity HDDs, enabling denser systems with a lower $/TB</a:t>
            </a:r>
          </a:p>
          <a:p>
            <a:pPr>
              <a:spcBef>
                <a:spcPts val="0"/>
              </a:spcBef>
              <a:spcAft>
                <a:spcPts val="400"/>
              </a:spcAft>
            </a:pPr>
            <a:r>
              <a:rPr lang="en-US" sz="1400" b="1"/>
              <a:t>SMR HDDs offer significant capacity bump over conventional recording: </a:t>
            </a:r>
          </a:p>
          <a:p>
            <a:pPr lvl="1">
              <a:buFont typeface="System Font Regular"/>
              <a:buChar char="⁃"/>
            </a:pPr>
            <a:r>
              <a:rPr lang="en-US" sz="1200"/>
              <a:t>WDC 2023 HDD programs offer 22TB in CMR, </a:t>
            </a:r>
            <a:br>
              <a:rPr lang="en-US" sz="1200"/>
            </a:br>
            <a:r>
              <a:rPr lang="en-US" sz="1200"/>
              <a:t>26TB in SMR</a:t>
            </a:r>
          </a:p>
          <a:p>
            <a:pPr>
              <a:buFont typeface="System Font Regular"/>
              <a:buChar char="⁃"/>
            </a:pPr>
            <a:r>
              <a:rPr lang="en-US" sz="1400" b="1"/>
              <a:t>Western Digital’s products feature UltraSMR, delivering value beyond competitive SMR</a:t>
            </a:r>
          </a:p>
          <a:p>
            <a:pPr>
              <a:buFont typeface="System Font Regular"/>
              <a:buChar char="⁃"/>
            </a:pPr>
            <a:endParaRPr lang="en-US" sz="120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xmlns="" id="{E3C17D79-E570-AECC-1E0E-8B12E4BA400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9692" y="3235350"/>
            <a:ext cx="5817670" cy="3370931"/>
          </a:xfrm>
        </p:spPr>
        <p:txBody>
          <a:bodyPr/>
          <a:lstStyle/>
          <a:p>
            <a:pPr lvl="1">
              <a:spcAft>
                <a:spcPts val="400"/>
              </a:spcAft>
            </a:pPr>
            <a:r>
              <a:rPr lang="en-US" sz="1400" b="1"/>
              <a:t>More capacity: Grow your data, not your footprint or infrastructure</a:t>
            </a:r>
          </a:p>
          <a:p>
            <a:pPr lvl="2">
              <a:spcAft>
                <a:spcPts val="400"/>
              </a:spcAft>
              <a:buFont typeface="System Font Regular"/>
              <a:buChar char="⁃"/>
            </a:pPr>
            <a:r>
              <a:rPr lang="en-US" sz="1200"/>
              <a:t>Service providers can reduce capital expenses (fewer servers, racks, networking, space, etc.)</a:t>
            </a:r>
          </a:p>
          <a:p>
            <a:pPr lvl="2">
              <a:spcAft>
                <a:spcPts val="1600"/>
              </a:spcAft>
              <a:buFont typeface="System Font Regular"/>
              <a:buChar char="⁃"/>
            </a:pPr>
            <a:r>
              <a:rPr lang="en-US" sz="1200"/>
              <a:t>System builders can provide a denser, more competitive solution</a:t>
            </a:r>
          </a:p>
          <a:p>
            <a:pPr lvl="1">
              <a:spcAft>
                <a:spcPts val="1600"/>
              </a:spcAft>
            </a:pPr>
            <a:r>
              <a:rPr lang="en-US" sz="1400" b="1"/>
              <a:t>Lower overall power</a:t>
            </a:r>
          </a:p>
          <a:p>
            <a:pPr lvl="1">
              <a:spcAft>
                <a:spcPts val="1600"/>
              </a:spcAft>
            </a:pPr>
            <a:r>
              <a:rPr lang="en-US" sz="1400" b="1"/>
              <a:t>Even at the same $/TB price, customers will realize overall cost savings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52E89BC8-E1E3-1D88-5270-195F217E33E3}"/>
              </a:ext>
            </a:extLst>
          </p:cNvPr>
          <p:cNvSpPr/>
          <p:nvPr/>
        </p:nvSpPr>
        <p:spPr>
          <a:xfrm>
            <a:off x="0" y="1796716"/>
            <a:ext cx="6096000" cy="11871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Core Benefits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7AABF93C-64C7-1802-C7DF-1B602D898414}"/>
              </a:ext>
            </a:extLst>
          </p:cNvPr>
          <p:cNvSpPr/>
          <p:nvPr/>
        </p:nvSpPr>
        <p:spPr>
          <a:xfrm>
            <a:off x="6094158" y="1796716"/>
            <a:ext cx="6096000" cy="11871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TCO Benefits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xmlns="" id="{B416CFEE-1753-597D-3762-FE39919A8E79}"/>
              </a:ext>
            </a:extLst>
          </p:cNvPr>
          <p:cNvCxnSpPr>
            <a:cxnSpLocks/>
          </p:cNvCxnSpPr>
          <p:nvPr/>
        </p:nvCxnSpPr>
        <p:spPr>
          <a:xfrm>
            <a:off x="6096000" y="1795346"/>
            <a:ext cx="0" cy="50651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251098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EAA3CF91-0FC1-A0F6-EBAE-83B6FFCE65A5}"/>
              </a:ext>
            </a:extLst>
          </p:cNvPr>
          <p:cNvSpPr/>
          <p:nvPr/>
        </p:nvSpPr>
        <p:spPr>
          <a:xfrm>
            <a:off x="0" y="1791930"/>
            <a:ext cx="6095996" cy="62768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b="1">
                <a:latin typeface="Arial"/>
                <a:cs typeface="Arial"/>
              </a:rPr>
              <a:t>What is an “SMR-Friendly” Application?</a:t>
            </a:r>
            <a:endParaRPr 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044DBB7-13B6-2335-32AA-CB112082B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SMR-Friendly vs. SMR-Aware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AE3D787-9881-2B6A-C65B-11B7FC8489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15600000" scaled="0"/>
                </a:gradFill>
              </a:rPr>
              <a:t>Two paths for the customer to adopt SMR HDDs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1CB228D-7DCE-5275-3356-1F62945F87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571BA12-316B-0A40-BB3D-1A8CDD33E9E5}" type="slidenum">
              <a:rPr lang="en-US" smtClean="0"/>
              <a:pPr/>
              <a:t>7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CA3A450D-5B4F-D8A3-9901-4CE63AFD45F1}"/>
              </a:ext>
            </a:extLst>
          </p:cNvPr>
          <p:cNvCxnSpPr>
            <a:cxnSpLocks/>
          </p:cNvCxnSpPr>
          <p:nvPr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BD25B97A-886D-7D56-EA67-D6BE30F372AB}"/>
              </a:ext>
            </a:extLst>
          </p:cNvPr>
          <p:cNvCxnSpPr>
            <a:cxnSpLocks/>
          </p:cNvCxnSpPr>
          <p:nvPr/>
        </p:nvCxnSpPr>
        <p:spPr>
          <a:xfrm>
            <a:off x="0" y="2419611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602668E4-5034-D151-9C85-5179D4C05F61}"/>
              </a:ext>
            </a:extLst>
          </p:cNvPr>
          <p:cNvSpPr/>
          <p:nvPr/>
        </p:nvSpPr>
        <p:spPr>
          <a:xfrm>
            <a:off x="6096000" y="1791929"/>
            <a:ext cx="6096000" cy="62768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b="1">
                <a:latin typeface="Arial"/>
                <a:cs typeface="Arial"/>
              </a:rPr>
              <a:t>What is an “SMR-Aware” Application?</a:t>
            </a:r>
            <a:endParaRPr lang="en-US" sz="1600">
              <a:highlight>
                <a:srgbClr val="FF00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288620CE-B974-8848-FF02-676712C00D9B}"/>
              </a:ext>
            </a:extLst>
          </p:cNvPr>
          <p:cNvGrpSpPr/>
          <p:nvPr/>
        </p:nvGrpSpPr>
        <p:grpSpPr>
          <a:xfrm>
            <a:off x="2278468" y="4298812"/>
            <a:ext cx="1545568" cy="201671"/>
            <a:chOff x="4782842" y="2984660"/>
            <a:chExt cx="2626318" cy="34269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xmlns="" id="{C68909EA-CF31-9B32-FE4C-2A5BEF2AC64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782842" y="2989714"/>
              <a:ext cx="420624" cy="337637"/>
              <a:chOff x="5881687" y="3257550"/>
              <a:chExt cx="428365" cy="343851"/>
            </a:xfrm>
          </p:grpSpPr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xmlns="" id="{72626251-9FB4-35ED-9B12-8FCE8C9FC6C5}"/>
                  </a:ext>
                </a:extLst>
              </p:cNvPr>
              <p:cNvSpPr/>
              <p:nvPr/>
            </p:nvSpPr>
            <p:spPr>
              <a:xfrm>
                <a:off x="5924550" y="3257550"/>
                <a:ext cx="342900" cy="214312"/>
              </a:xfrm>
              <a:custGeom>
                <a:avLst/>
                <a:gdLst>
                  <a:gd name="connsiteX0" fmla="*/ 342900 w 342900"/>
                  <a:gd name="connsiteY0" fmla="*/ 214313 h 214312"/>
                  <a:gd name="connsiteX1" fmla="*/ 342900 w 342900"/>
                  <a:gd name="connsiteY1" fmla="*/ 28575 h 214312"/>
                  <a:gd name="connsiteX2" fmla="*/ 314325 w 342900"/>
                  <a:gd name="connsiteY2" fmla="*/ 0 h 214312"/>
                  <a:gd name="connsiteX3" fmla="*/ 28575 w 342900"/>
                  <a:gd name="connsiteY3" fmla="*/ 0 h 214312"/>
                  <a:gd name="connsiteX4" fmla="*/ 0 w 342900"/>
                  <a:gd name="connsiteY4" fmla="*/ 28575 h 214312"/>
                  <a:gd name="connsiteX5" fmla="*/ 0 w 342900"/>
                  <a:gd name="connsiteY5" fmla="*/ 214313 h 214312"/>
                  <a:gd name="connsiteX6" fmla="*/ 342900 w 342900"/>
                  <a:gd name="connsiteY6" fmla="*/ 214313 h 21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2900" h="214312">
                    <a:moveTo>
                      <a:pt x="342900" y="214313"/>
                    </a:moveTo>
                    <a:lnTo>
                      <a:pt x="342900" y="28575"/>
                    </a:lnTo>
                    <a:cubicBezTo>
                      <a:pt x="342900" y="12383"/>
                      <a:pt x="330518" y="0"/>
                      <a:pt x="314325" y="0"/>
                    </a:cubicBezTo>
                    <a:lnTo>
                      <a:pt x="28575" y="0"/>
                    </a:lnTo>
                    <a:cubicBezTo>
                      <a:pt x="12383" y="0"/>
                      <a:pt x="0" y="12383"/>
                      <a:pt x="0" y="28575"/>
                    </a:cubicBezTo>
                    <a:lnTo>
                      <a:pt x="0" y="214313"/>
                    </a:lnTo>
                    <a:lnTo>
                      <a:pt x="342900" y="214313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xmlns="" id="{194F81F4-48CE-BE48-40C3-3ACBB6AB8A04}"/>
                  </a:ext>
                </a:extLst>
              </p:cNvPr>
              <p:cNvSpPr/>
              <p:nvPr/>
            </p:nvSpPr>
            <p:spPr>
              <a:xfrm>
                <a:off x="5881687" y="3471862"/>
                <a:ext cx="428365" cy="129539"/>
              </a:xfrm>
              <a:custGeom>
                <a:avLst/>
                <a:gdLst>
                  <a:gd name="connsiteX0" fmla="*/ 425768 w 428365"/>
                  <a:gd name="connsiteY0" fmla="*/ 88582 h 129539"/>
                  <a:gd name="connsiteX1" fmla="*/ 411480 w 428365"/>
                  <a:gd name="connsiteY1" fmla="*/ 126682 h 129539"/>
                  <a:gd name="connsiteX2" fmla="*/ 400050 w 428365"/>
                  <a:gd name="connsiteY2" fmla="*/ 129540 h 129539"/>
                  <a:gd name="connsiteX3" fmla="*/ 28575 w 428365"/>
                  <a:gd name="connsiteY3" fmla="*/ 129540 h 129539"/>
                  <a:gd name="connsiteX4" fmla="*/ 0 w 428365"/>
                  <a:gd name="connsiteY4" fmla="*/ 100965 h 129539"/>
                  <a:gd name="connsiteX5" fmla="*/ 2857 w 428365"/>
                  <a:gd name="connsiteY5" fmla="*/ 89535 h 129539"/>
                  <a:gd name="connsiteX6" fmla="*/ 42863 w 428365"/>
                  <a:gd name="connsiteY6" fmla="*/ 0 h 129539"/>
                  <a:gd name="connsiteX7" fmla="*/ 385763 w 428365"/>
                  <a:gd name="connsiteY7" fmla="*/ 0 h 129539"/>
                  <a:gd name="connsiteX8" fmla="*/ 425768 w 428365"/>
                  <a:gd name="connsiteY8" fmla="*/ 88582 h 129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8365" h="129539">
                    <a:moveTo>
                      <a:pt x="425768" y="88582"/>
                    </a:moveTo>
                    <a:cubicBezTo>
                      <a:pt x="432435" y="102870"/>
                      <a:pt x="425768" y="120015"/>
                      <a:pt x="411480" y="126682"/>
                    </a:cubicBezTo>
                    <a:cubicBezTo>
                      <a:pt x="407670" y="128588"/>
                      <a:pt x="403860" y="129540"/>
                      <a:pt x="400050" y="129540"/>
                    </a:cubicBezTo>
                    <a:lnTo>
                      <a:pt x="28575" y="129540"/>
                    </a:lnTo>
                    <a:cubicBezTo>
                      <a:pt x="12383" y="129540"/>
                      <a:pt x="0" y="117157"/>
                      <a:pt x="0" y="100965"/>
                    </a:cubicBezTo>
                    <a:cubicBezTo>
                      <a:pt x="0" y="97155"/>
                      <a:pt x="953" y="93345"/>
                      <a:pt x="2857" y="89535"/>
                    </a:cubicBezTo>
                    <a:lnTo>
                      <a:pt x="42863" y="0"/>
                    </a:lnTo>
                    <a:lnTo>
                      <a:pt x="385763" y="0"/>
                    </a:lnTo>
                    <a:lnTo>
                      <a:pt x="425768" y="88582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xmlns="" id="{39744AA9-F93A-E40F-CA03-357F171C2013}"/>
                  </a:ext>
                </a:extLst>
              </p:cNvPr>
              <p:cNvSpPr/>
              <p:nvPr/>
            </p:nvSpPr>
            <p:spPr>
              <a:xfrm>
                <a:off x="6067425" y="3543300"/>
                <a:ext cx="57150" cy="9525"/>
              </a:xfrm>
              <a:custGeom>
                <a:avLst/>
                <a:gdLst>
                  <a:gd name="connsiteX0" fmla="*/ 0 w 57150"/>
                  <a:gd name="connsiteY0" fmla="*/ 0 h 9525"/>
                  <a:gd name="connsiteX1" fmla="*/ 57150 w 57150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50" h="9525">
                    <a:moveTo>
                      <a:pt x="0" y="0"/>
                    </a:moveTo>
                    <a:lnTo>
                      <a:pt x="57150" y="0"/>
                    </a:ln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xmlns="" id="{B5E29FAC-CB19-0BAB-10D1-09196B6B223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532008" y="2987187"/>
              <a:ext cx="420624" cy="337637"/>
              <a:chOff x="5881687" y="3257550"/>
              <a:chExt cx="428365" cy="343851"/>
            </a:xfrm>
          </p:grpSpPr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xmlns="" id="{836677CB-2500-3062-2ACD-4B91DAF2215E}"/>
                  </a:ext>
                </a:extLst>
              </p:cNvPr>
              <p:cNvSpPr/>
              <p:nvPr/>
            </p:nvSpPr>
            <p:spPr>
              <a:xfrm>
                <a:off x="5924550" y="3257550"/>
                <a:ext cx="342900" cy="214312"/>
              </a:xfrm>
              <a:custGeom>
                <a:avLst/>
                <a:gdLst>
                  <a:gd name="connsiteX0" fmla="*/ 342900 w 342900"/>
                  <a:gd name="connsiteY0" fmla="*/ 214313 h 214312"/>
                  <a:gd name="connsiteX1" fmla="*/ 342900 w 342900"/>
                  <a:gd name="connsiteY1" fmla="*/ 28575 h 214312"/>
                  <a:gd name="connsiteX2" fmla="*/ 314325 w 342900"/>
                  <a:gd name="connsiteY2" fmla="*/ 0 h 214312"/>
                  <a:gd name="connsiteX3" fmla="*/ 28575 w 342900"/>
                  <a:gd name="connsiteY3" fmla="*/ 0 h 214312"/>
                  <a:gd name="connsiteX4" fmla="*/ 0 w 342900"/>
                  <a:gd name="connsiteY4" fmla="*/ 28575 h 214312"/>
                  <a:gd name="connsiteX5" fmla="*/ 0 w 342900"/>
                  <a:gd name="connsiteY5" fmla="*/ 214313 h 214312"/>
                  <a:gd name="connsiteX6" fmla="*/ 342900 w 342900"/>
                  <a:gd name="connsiteY6" fmla="*/ 214313 h 21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2900" h="214312">
                    <a:moveTo>
                      <a:pt x="342900" y="214313"/>
                    </a:moveTo>
                    <a:lnTo>
                      <a:pt x="342900" y="28575"/>
                    </a:lnTo>
                    <a:cubicBezTo>
                      <a:pt x="342900" y="12383"/>
                      <a:pt x="330518" y="0"/>
                      <a:pt x="314325" y="0"/>
                    </a:cubicBezTo>
                    <a:lnTo>
                      <a:pt x="28575" y="0"/>
                    </a:lnTo>
                    <a:cubicBezTo>
                      <a:pt x="12383" y="0"/>
                      <a:pt x="0" y="12383"/>
                      <a:pt x="0" y="28575"/>
                    </a:cubicBezTo>
                    <a:lnTo>
                      <a:pt x="0" y="214313"/>
                    </a:lnTo>
                    <a:lnTo>
                      <a:pt x="342900" y="214313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xmlns="" id="{79F47642-08FD-14A8-451C-C8726F73F2F7}"/>
                  </a:ext>
                </a:extLst>
              </p:cNvPr>
              <p:cNvSpPr/>
              <p:nvPr/>
            </p:nvSpPr>
            <p:spPr>
              <a:xfrm>
                <a:off x="5881687" y="3471862"/>
                <a:ext cx="428365" cy="129539"/>
              </a:xfrm>
              <a:custGeom>
                <a:avLst/>
                <a:gdLst>
                  <a:gd name="connsiteX0" fmla="*/ 425768 w 428365"/>
                  <a:gd name="connsiteY0" fmla="*/ 88582 h 129539"/>
                  <a:gd name="connsiteX1" fmla="*/ 411480 w 428365"/>
                  <a:gd name="connsiteY1" fmla="*/ 126682 h 129539"/>
                  <a:gd name="connsiteX2" fmla="*/ 400050 w 428365"/>
                  <a:gd name="connsiteY2" fmla="*/ 129540 h 129539"/>
                  <a:gd name="connsiteX3" fmla="*/ 28575 w 428365"/>
                  <a:gd name="connsiteY3" fmla="*/ 129540 h 129539"/>
                  <a:gd name="connsiteX4" fmla="*/ 0 w 428365"/>
                  <a:gd name="connsiteY4" fmla="*/ 100965 h 129539"/>
                  <a:gd name="connsiteX5" fmla="*/ 2857 w 428365"/>
                  <a:gd name="connsiteY5" fmla="*/ 89535 h 129539"/>
                  <a:gd name="connsiteX6" fmla="*/ 42863 w 428365"/>
                  <a:gd name="connsiteY6" fmla="*/ 0 h 129539"/>
                  <a:gd name="connsiteX7" fmla="*/ 385763 w 428365"/>
                  <a:gd name="connsiteY7" fmla="*/ 0 h 129539"/>
                  <a:gd name="connsiteX8" fmla="*/ 425768 w 428365"/>
                  <a:gd name="connsiteY8" fmla="*/ 88582 h 129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8365" h="129539">
                    <a:moveTo>
                      <a:pt x="425768" y="88582"/>
                    </a:moveTo>
                    <a:cubicBezTo>
                      <a:pt x="432435" y="102870"/>
                      <a:pt x="425768" y="120015"/>
                      <a:pt x="411480" y="126682"/>
                    </a:cubicBezTo>
                    <a:cubicBezTo>
                      <a:pt x="407670" y="128588"/>
                      <a:pt x="403860" y="129540"/>
                      <a:pt x="400050" y="129540"/>
                    </a:cubicBezTo>
                    <a:lnTo>
                      <a:pt x="28575" y="129540"/>
                    </a:lnTo>
                    <a:cubicBezTo>
                      <a:pt x="12383" y="129540"/>
                      <a:pt x="0" y="117157"/>
                      <a:pt x="0" y="100965"/>
                    </a:cubicBezTo>
                    <a:cubicBezTo>
                      <a:pt x="0" y="97155"/>
                      <a:pt x="953" y="93345"/>
                      <a:pt x="2857" y="89535"/>
                    </a:cubicBezTo>
                    <a:lnTo>
                      <a:pt x="42863" y="0"/>
                    </a:lnTo>
                    <a:lnTo>
                      <a:pt x="385763" y="0"/>
                    </a:lnTo>
                    <a:lnTo>
                      <a:pt x="425768" y="88582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xmlns="" id="{D4432ECB-EE67-81C3-87E5-3A20E8CE858D}"/>
                  </a:ext>
                </a:extLst>
              </p:cNvPr>
              <p:cNvSpPr/>
              <p:nvPr/>
            </p:nvSpPr>
            <p:spPr>
              <a:xfrm>
                <a:off x="6067425" y="3543300"/>
                <a:ext cx="57150" cy="9525"/>
              </a:xfrm>
              <a:custGeom>
                <a:avLst/>
                <a:gdLst>
                  <a:gd name="connsiteX0" fmla="*/ 0 w 57150"/>
                  <a:gd name="connsiteY0" fmla="*/ 0 h 9525"/>
                  <a:gd name="connsiteX1" fmla="*/ 57150 w 57150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50" h="9525">
                    <a:moveTo>
                      <a:pt x="0" y="0"/>
                    </a:moveTo>
                    <a:lnTo>
                      <a:pt x="57150" y="0"/>
                    </a:ln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xmlns="" id="{B0F3153C-6F8A-C437-4D5A-8D75902E0B4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239370" y="2987187"/>
              <a:ext cx="420624" cy="337637"/>
              <a:chOff x="5881687" y="3257550"/>
              <a:chExt cx="428365" cy="343851"/>
            </a:xfrm>
          </p:grpSpPr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xmlns="" id="{BFAC2B75-0C4E-A630-54BD-9364F73B51D0}"/>
                  </a:ext>
                </a:extLst>
              </p:cNvPr>
              <p:cNvSpPr/>
              <p:nvPr/>
            </p:nvSpPr>
            <p:spPr>
              <a:xfrm>
                <a:off x="5924550" y="3257550"/>
                <a:ext cx="342900" cy="214312"/>
              </a:xfrm>
              <a:custGeom>
                <a:avLst/>
                <a:gdLst>
                  <a:gd name="connsiteX0" fmla="*/ 342900 w 342900"/>
                  <a:gd name="connsiteY0" fmla="*/ 214313 h 214312"/>
                  <a:gd name="connsiteX1" fmla="*/ 342900 w 342900"/>
                  <a:gd name="connsiteY1" fmla="*/ 28575 h 214312"/>
                  <a:gd name="connsiteX2" fmla="*/ 314325 w 342900"/>
                  <a:gd name="connsiteY2" fmla="*/ 0 h 214312"/>
                  <a:gd name="connsiteX3" fmla="*/ 28575 w 342900"/>
                  <a:gd name="connsiteY3" fmla="*/ 0 h 214312"/>
                  <a:gd name="connsiteX4" fmla="*/ 0 w 342900"/>
                  <a:gd name="connsiteY4" fmla="*/ 28575 h 214312"/>
                  <a:gd name="connsiteX5" fmla="*/ 0 w 342900"/>
                  <a:gd name="connsiteY5" fmla="*/ 214313 h 214312"/>
                  <a:gd name="connsiteX6" fmla="*/ 342900 w 342900"/>
                  <a:gd name="connsiteY6" fmla="*/ 214313 h 21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2900" h="214312">
                    <a:moveTo>
                      <a:pt x="342900" y="214313"/>
                    </a:moveTo>
                    <a:lnTo>
                      <a:pt x="342900" y="28575"/>
                    </a:lnTo>
                    <a:cubicBezTo>
                      <a:pt x="342900" y="12383"/>
                      <a:pt x="330518" y="0"/>
                      <a:pt x="314325" y="0"/>
                    </a:cubicBezTo>
                    <a:lnTo>
                      <a:pt x="28575" y="0"/>
                    </a:lnTo>
                    <a:cubicBezTo>
                      <a:pt x="12383" y="0"/>
                      <a:pt x="0" y="12383"/>
                      <a:pt x="0" y="28575"/>
                    </a:cubicBezTo>
                    <a:lnTo>
                      <a:pt x="0" y="214313"/>
                    </a:lnTo>
                    <a:lnTo>
                      <a:pt x="342900" y="214313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xmlns="" id="{8F36B1CC-9764-2522-43C7-0F33EE1102B1}"/>
                  </a:ext>
                </a:extLst>
              </p:cNvPr>
              <p:cNvSpPr/>
              <p:nvPr/>
            </p:nvSpPr>
            <p:spPr>
              <a:xfrm>
                <a:off x="5881687" y="3471862"/>
                <a:ext cx="428365" cy="129539"/>
              </a:xfrm>
              <a:custGeom>
                <a:avLst/>
                <a:gdLst>
                  <a:gd name="connsiteX0" fmla="*/ 425768 w 428365"/>
                  <a:gd name="connsiteY0" fmla="*/ 88582 h 129539"/>
                  <a:gd name="connsiteX1" fmla="*/ 411480 w 428365"/>
                  <a:gd name="connsiteY1" fmla="*/ 126682 h 129539"/>
                  <a:gd name="connsiteX2" fmla="*/ 400050 w 428365"/>
                  <a:gd name="connsiteY2" fmla="*/ 129540 h 129539"/>
                  <a:gd name="connsiteX3" fmla="*/ 28575 w 428365"/>
                  <a:gd name="connsiteY3" fmla="*/ 129540 h 129539"/>
                  <a:gd name="connsiteX4" fmla="*/ 0 w 428365"/>
                  <a:gd name="connsiteY4" fmla="*/ 100965 h 129539"/>
                  <a:gd name="connsiteX5" fmla="*/ 2857 w 428365"/>
                  <a:gd name="connsiteY5" fmla="*/ 89535 h 129539"/>
                  <a:gd name="connsiteX6" fmla="*/ 42863 w 428365"/>
                  <a:gd name="connsiteY6" fmla="*/ 0 h 129539"/>
                  <a:gd name="connsiteX7" fmla="*/ 385763 w 428365"/>
                  <a:gd name="connsiteY7" fmla="*/ 0 h 129539"/>
                  <a:gd name="connsiteX8" fmla="*/ 425768 w 428365"/>
                  <a:gd name="connsiteY8" fmla="*/ 88582 h 129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8365" h="129539">
                    <a:moveTo>
                      <a:pt x="425768" y="88582"/>
                    </a:moveTo>
                    <a:cubicBezTo>
                      <a:pt x="432435" y="102870"/>
                      <a:pt x="425768" y="120015"/>
                      <a:pt x="411480" y="126682"/>
                    </a:cubicBezTo>
                    <a:cubicBezTo>
                      <a:pt x="407670" y="128588"/>
                      <a:pt x="403860" y="129540"/>
                      <a:pt x="400050" y="129540"/>
                    </a:cubicBezTo>
                    <a:lnTo>
                      <a:pt x="28575" y="129540"/>
                    </a:lnTo>
                    <a:cubicBezTo>
                      <a:pt x="12383" y="129540"/>
                      <a:pt x="0" y="117157"/>
                      <a:pt x="0" y="100965"/>
                    </a:cubicBezTo>
                    <a:cubicBezTo>
                      <a:pt x="0" y="97155"/>
                      <a:pt x="953" y="93345"/>
                      <a:pt x="2857" y="89535"/>
                    </a:cubicBezTo>
                    <a:lnTo>
                      <a:pt x="42863" y="0"/>
                    </a:lnTo>
                    <a:lnTo>
                      <a:pt x="385763" y="0"/>
                    </a:lnTo>
                    <a:lnTo>
                      <a:pt x="425768" y="88582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xmlns="" id="{B7BF4663-7182-EBE4-A0D1-04B05A55592B}"/>
                  </a:ext>
                </a:extLst>
              </p:cNvPr>
              <p:cNvSpPr/>
              <p:nvPr/>
            </p:nvSpPr>
            <p:spPr>
              <a:xfrm>
                <a:off x="6067425" y="3543300"/>
                <a:ext cx="57150" cy="9525"/>
              </a:xfrm>
              <a:custGeom>
                <a:avLst/>
                <a:gdLst>
                  <a:gd name="connsiteX0" fmla="*/ 0 w 57150"/>
                  <a:gd name="connsiteY0" fmla="*/ 0 h 9525"/>
                  <a:gd name="connsiteX1" fmla="*/ 57150 w 57150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50" h="9525">
                    <a:moveTo>
                      <a:pt x="0" y="0"/>
                    </a:moveTo>
                    <a:lnTo>
                      <a:pt x="57150" y="0"/>
                    </a:ln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xmlns="" id="{5C81135C-121B-4983-80A1-73D934563BE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88536" y="2984660"/>
              <a:ext cx="420624" cy="337637"/>
              <a:chOff x="5881687" y="3257550"/>
              <a:chExt cx="428365" cy="343851"/>
            </a:xfrm>
          </p:grpSpPr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xmlns="" id="{8A6C5204-CC06-A722-5778-BFA2D3969C92}"/>
                  </a:ext>
                </a:extLst>
              </p:cNvPr>
              <p:cNvSpPr/>
              <p:nvPr/>
            </p:nvSpPr>
            <p:spPr>
              <a:xfrm>
                <a:off x="5924550" y="3257550"/>
                <a:ext cx="342900" cy="214312"/>
              </a:xfrm>
              <a:custGeom>
                <a:avLst/>
                <a:gdLst>
                  <a:gd name="connsiteX0" fmla="*/ 342900 w 342900"/>
                  <a:gd name="connsiteY0" fmla="*/ 214313 h 214312"/>
                  <a:gd name="connsiteX1" fmla="*/ 342900 w 342900"/>
                  <a:gd name="connsiteY1" fmla="*/ 28575 h 214312"/>
                  <a:gd name="connsiteX2" fmla="*/ 314325 w 342900"/>
                  <a:gd name="connsiteY2" fmla="*/ 0 h 214312"/>
                  <a:gd name="connsiteX3" fmla="*/ 28575 w 342900"/>
                  <a:gd name="connsiteY3" fmla="*/ 0 h 214312"/>
                  <a:gd name="connsiteX4" fmla="*/ 0 w 342900"/>
                  <a:gd name="connsiteY4" fmla="*/ 28575 h 214312"/>
                  <a:gd name="connsiteX5" fmla="*/ 0 w 342900"/>
                  <a:gd name="connsiteY5" fmla="*/ 214313 h 214312"/>
                  <a:gd name="connsiteX6" fmla="*/ 342900 w 342900"/>
                  <a:gd name="connsiteY6" fmla="*/ 214313 h 21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2900" h="214312">
                    <a:moveTo>
                      <a:pt x="342900" y="214313"/>
                    </a:moveTo>
                    <a:lnTo>
                      <a:pt x="342900" y="28575"/>
                    </a:lnTo>
                    <a:cubicBezTo>
                      <a:pt x="342900" y="12383"/>
                      <a:pt x="330518" y="0"/>
                      <a:pt x="314325" y="0"/>
                    </a:cubicBezTo>
                    <a:lnTo>
                      <a:pt x="28575" y="0"/>
                    </a:lnTo>
                    <a:cubicBezTo>
                      <a:pt x="12383" y="0"/>
                      <a:pt x="0" y="12383"/>
                      <a:pt x="0" y="28575"/>
                    </a:cubicBezTo>
                    <a:lnTo>
                      <a:pt x="0" y="214313"/>
                    </a:lnTo>
                    <a:lnTo>
                      <a:pt x="342900" y="214313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xmlns="" id="{8E97995B-FE73-34A0-F536-9202CC423F6C}"/>
                  </a:ext>
                </a:extLst>
              </p:cNvPr>
              <p:cNvSpPr/>
              <p:nvPr/>
            </p:nvSpPr>
            <p:spPr>
              <a:xfrm>
                <a:off x="5881687" y="3471862"/>
                <a:ext cx="428365" cy="129539"/>
              </a:xfrm>
              <a:custGeom>
                <a:avLst/>
                <a:gdLst>
                  <a:gd name="connsiteX0" fmla="*/ 425768 w 428365"/>
                  <a:gd name="connsiteY0" fmla="*/ 88582 h 129539"/>
                  <a:gd name="connsiteX1" fmla="*/ 411480 w 428365"/>
                  <a:gd name="connsiteY1" fmla="*/ 126682 h 129539"/>
                  <a:gd name="connsiteX2" fmla="*/ 400050 w 428365"/>
                  <a:gd name="connsiteY2" fmla="*/ 129540 h 129539"/>
                  <a:gd name="connsiteX3" fmla="*/ 28575 w 428365"/>
                  <a:gd name="connsiteY3" fmla="*/ 129540 h 129539"/>
                  <a:gd name="connsiteX4" fmla="*/ 0 w 428365"/>
                  <a:gd name="connsiteY4" fmla="*/ 100965 h 129539"/>
                  <a:gd name="connsiteX5" fmla="*/ 2857 w 428365"/>
                  <a:gd name="connsiteY5" fmla="*/ 89535 h 129539"/>
                  <a:gd name="connsiteX6" fmla="*/ 42863 w 428365"/>
                  <a:gd name="connsiteY6" fmla="*/ 0 h 129539"/>
                  <a:gd name="connsiteX7" fmla="*/ 385763 w 428365"/>
                  <a:gd name="connsiteY7" fmla="*/ 0 h 129539"/>
                  <a:gd name="connsiteX8" fmla="*/ 425768 w 428365"/>
                  <a:gd name="connsiteY8" fmla="*/ 88582 h 129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8365" h="129539">
                    <a:moveTo>
                      <a:pt x="425768" y="88582"/>
                    </a:moveTo>
                    <a:cubicBezTo>
                      <a:pt x="432435" y="102870"/>
                      <a:pt x="425768" y="120015"/>
                      <a:pt x="411480" y="126682"/>
                    </a:cubicBezTo>
                    <a:cubicBezTo>
                      <a:pt x="407670" y="128588"/>
                      <a:pt x="403860" y="129540"/>
                      <a:pt x="400050" y="129540"/>
                    </a:cubicBezTo>
                    <a:lnTo>
                      <a:pt x="28575" y="129540"/>
                    </a:lnTo>
                    <a:cubicBezTo>
                      <a:pt x="12383" y="129540"/>
                      <a:pt x="0" y="117157"/>
                      <a:pt x="0" y="100965"/>
                    </a:cubicBezTo>
                    <a:cubicBezTo>
                      <a:pt x="0" y="97155"/>
                      <a:pt x="953" y="93345"/>
                      <a:pt x="2857" y="89535"/>
                    </a:cubicBezTo>
                    <a:lnTo>
                      <a:pt x="42863" y="0"/>
                    </a:lnTo>
                    <a:lnTo>
                      <a:pt x="385763" y="0"/>
                    </a:lnTo>
                    <a:lnTo>
                      <a:pt x="425768" y="88582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xmlns="" id="{DA77C4A5-1FD1-42D3-3A74-0BC55E957F60}"/>
                  </a:ext>
                </a:extLst>
              </p:cNvPr>
              <p:cNvSpPr/>
              <p:nvPr/>
            </p:nvSpPr>
            <p:spPr>
              <a:xfrm>
                <a:off x="6067425" y="3543300"/>
                <a:ext cx="57150" cy="9525"/>
              </a:xfrm>
              <a:custGeom>
                <a:avLst/>
                <a:gdLst>
                  <a:gd name="connsiteX0" fmla="*/ 0 w 57150"/>
                  <a:gd name="connsiteY0" fmla="*/ 0 h 9525"/>
                  <a:gd name="connsiteX1" fmla="*/ 57150 w 57150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50" h="9525">
                    <a:moveTo>
                      <a:pt x="0" y="0"/>
                    </a:moveTo>
                    <a:lnTo>
                      <a:pt x="57150" y="0"/>
                    </a:ln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0FE2E5E7-3BAB-5179-9C30-520A783374C9}"/>
              </a:ext>
            </a:extLst>
          </p:cNvPr>
          <p:cNvSpPr/>
          <p:nvPr/>
        </p:nvSpPr>
        <p:spPr>
          <a:xfrm>
            <a:off x="737672" y="4824372"/>
            <a:ext cx="4620656" cy="1011359"/>
          </a:xfrm>
          <a:custGeom>
            <a:avLst/>
            <a:gdLst>
              <a:gd name="connsiteX0" fmla="*/ 0 w 4620656"/>
              <a:gd name="connsiteY0" fmla="*/ 0 h 1011359"/>
              <a:gd name="connsiteX1" fmla="*/ 613887 w 4620656"/>
              <a:gd name="connsiteY1" fmla="*/ 0 h 1011359"/>
              <a:gd name="connsiteX2" fmla="*/ 1135361 w 4620656"/>
              <a:gd name="connsiteY2" fmla="*/ 0 h 1011359"/>
              <a:gd name="connsiteX3" fmla="*/ 1887868 w 4620656"/>
              <a:gd name="connsiteY3" fmla="*/ 0 h 1011359"/>
              <a:gd name="connsiteX4" fmla="*/ 2501755 w 4620656"/>
              <a:gd name="connsiteY4" fmla="*/ 0 h 1011359"/>
              <a:gd name="connsiteX5" fmla="*/ 3115642 w 4620656"/>
              <a:gd name="connsiteY5" fmla="*/ 0 h 1011359"/>
              <a:gd name="connsiteX6" fmla="*/ 3868149 w 4620656"/>
              <a:gd name="connsiteY6" fmla="*/ 0 h 1011359"/>
              <a:gd name="connsiteX7" fmla="*/ 4620656 w 4620656"/>
              <a:gd name="connsiteY7" fmla="*/ 0 h 1011359"/>
              <a:gd name="connsiteX8" fmla="*/ 4620656 w 4620656"/>
              <a:gd name="connsiteY8" fmla="*/ 525907 h 1011359"/>
              <a:gd name="connsiteX9" fmla="*/ 4620656 w 4620656"/>
              <a:gd name="connsiteY9" fmla="*/ 1011359 h 1011359"/>
              <a:gd name="connsiteX10" fmla="*/ 4052975 w 4620656"/>
              <a:gd name="connsiteY10" fmla="*/ 1011359 h 1011359"/>
              <a:gd name="connsiteX11" fmla="*/ 3392882 w 4620656"/>
              <a:gd name="connsiteY11" fmla="*/ 1011359 h 1011359"/>
              <a:gd name="connsiteX12" fmla="*/ 2778995 w 4620656"/>
              <a:gd name="connsiteY12" fmla="*/ 1011359 h 1011359"/>
              <a:gd name="connsiteX13" fmla="*/ 2026488 w 4620656"/>
              <a:gd name="connsiteY13" fmla="*/ 1011359 h 1011359"/>
              <a:gd name="connsiteX14" fmla="*/ 1273981 w 4620656"/>
              <a:gd name="connsiteY14" fmla="*/ 1011359 h 1011359"/>
              <a:gd name="connsiteX15" fmla="*/ 706300 w 4620656"/>
              <a:gd name="connsiteY15" fmla="*/ 1011359 h 1011359"/>
              <a:gd name="connsiteX16" fmla="*/ 0 w 4620656"/>
              <a:gd name="connsiteY16" fmla="*/ 1011359 h 1011359"/>
              <a:gd name="connsiteX17" fmla="*/ 0 w 4620656"/>
              <a:gd name="connsiteY17" fmla="*/ 485452 h 1011359"/>
              <a:gd name="connsiteX18" fmla="*/ 0 w 4620656"/>
              <a:gd name="connsiteY18" fmla="*/ 0 h 1011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620656" h="1011359" extrusionOk="0">
                <a:moveTo>
                  <a:pt x="0" y="0"/>
                </a:moveTo>
                <a:cubicBezTo>
                  <a:pt x="139320" y="-15290"/>
                  <a:pt x="376648" y="-5093"/>
                  <a:pt x="613887" y="0"/>
                </a:cubicBezTo>
                <a:cubicBezTo>
                  <a:pt x="851126" y="5093"/>
                  <a:pt x="910295" y="20815"/>
                  <a:pt x="1135361" y="0"/>
                </a:cubicBezTo>
                <a:cubicBezTo>
                  <a:pt x="1360427" y="-20815"/>
                  <a:pt x="1620996" y="-12535"/>
                  <a:pt x="1887868" y="0"/>
                </a:cubicBezTo>
                <a:cubicBezTo>
                  <a:pt x="2154740" y="12535"/>
                  <a:pt x="2295268" y="-22515"/>
                  <a:pt x="2501755" y="0"/>
                </a:cubicBezTo>
                <a:cubicBezTo>
                  <a:pt x="2708242" y="22515"/>
                  <a:pt x="2979649" y="-25269"/>
                  <a:pt x="3115642" y="0"/>
                </a:cubicBezTo>
                <a:cubicBezTo>
                  <a:pt x="3251635" y="25269"/>
                  <a:pt x="3662772" y="-35667"/>
                  <a:pt x="3868149" y="0"/>
                </a:cubicBezTo>
                <a:cubicBezTo>
                  <a:pt x="4073526" y="35667"/>
                  <a:pt x="4410693" y="-2613"/>
                  <a:pt x="4620656" y="0"/>
                </a:cubicBezTo>
                <a:cubicBezTo>
                  <a:pt x="4602936" y="244782"/>
                  <a:pt x="4605176" y="368878"/>
                  <a:pt x="4620656" y="525907"/>
                </a:cubicBezTo>
                <a:cubicBezTo>
                  <a:pt x="4636136" y="682936"/>
                  <a:pt x="4608031" y="875116"/>
                  <a:pt x="4620656" y="1011359"/>
                </a:cubicBezTo>
                <a:cubicBezTo>
                  <a:pt x="4381162" y="1031088"/>
                  <a:pt x="4298656" y="1015886"/>
                  <a:pt x="4052975" y="1011359"/>
                </a:cubicBezTo>
                <a:cubicBezTo>
                  <a:pt x="3807294" y="1006832"/>
                  <a:pt x="3632224" y="1036617"/>
                  <a:pt x="3392882" y="1011359"/>
                </a:cubicBezTo>
                <a:cubicBezTo>
                  <a:pt x="3153540" y="986101"/>
                  <a:pt x="3078997" y="1006033"/>
                  <a:pt x="2778995" y="1011359"/>
                </a:cubicBezTo>
                <a:cubicBezTo>
                  <a:pt x="2478993" y="1016685"/>
                  <a:pt x="2381906" y="985304"/>
                  <a:pt x="2026488" y="1011359"/>
                </a:cubicBezTo>
                <a:cubicBezTo>
                  <a:pt x="1671070" y="1037414"/>
                  <a:pt x="1563144" y="996256"/>
                  <a:pt x="1273981" y="1011359"/>
                </a:cubicBezTo>
                <a:cubicBezTo>
                  <a:pt x="984818" y="1026462"/>
                  <a:pt x="824592" y="1033900"/>
                  <a:pt x="706300" y="1011359"/>
                </a:cubicBezTo>
                <a:cubicBezTo>
                  <a:pt x="588008" y="988818"/>
                  <a:pt x="267125" y="1024481"/>
                  <a:pt x="0" y="1011359"/>
                </a:cubicBezTo>
                <a:cubicBezTo>
                  <a:pt x="-25589" y="757616"/>
                  <a:pt x="19267" y="705973"/>
                  <a:pt x="0" y="485452"/>
                </a:cubicBezTo>
                <a:cubicBezTo>
                  <a:pt x="-19267" y="264931"/>
                  <a:pt x="2195" y="169093"/>
                  <a:pt x="0" y="0"/>
                </a:cubicBezTo>
                <a:close/>
              </a:path>
            </a:pathLst>
          </a:custGeom>
          <a:noFill/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1200"/>
              </a:spcAft>
            </a:pPr>
            <a: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Customers use “</a:t>
            </a:r>
            <a:r>
              <a:rPr lang="en-US" sz="110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btrfs</a:t>
            </a:r>
            <a: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 filesystem to “hide” </a:t>
            </a:r>
            <a:b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SMR complexity from SMR-friendly applications</a:t>
            </a:r>
          </a:p>
          <a:p>
            <a:pPr algn="ctr"/>
            <a:r>
              <a:rPr lang="en-US" sz="1000" b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Benefit: </a:t>
            </a:r>
            <a:r>
              <a:rPr lang="en-US" sz="10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Enables “Drop-In” adoption of SMR HDDs with faster, </a:t>
            </a:r>
            <a:br>
              <a:rPr lang="en-US" sz="10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low-cost path for </a:t>
            </a:r>
            <a:r>
              <a:rPr lang="en-US" sz="1000" u="sng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</a:t>
            </a:r>
            <a:r>
              <a:rPr lang="en-US" sz="10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applications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xmlns="" id="{13B0AC33-07FC-8CC9-2166-8BCA9E40371A}"/>
              </a:ext>
            </a:extLst>
          </p:cNvPr>
          <p:cNvGrpSpPr/>
          <p:nvPr/>
        </p:nvGrpSpPr>
        <p:grpSpPr>
          <a:xfrm>
            <a:off x="2529688" y="6163729"/>
            <a:ext cx="1036971" cy="249440"/>
            <a:chOff x="5214962" y="4671241"/>
            <a:chExt cx="1762076" cy="423862"/>
          </a:xfrm>
        </p:grpSpPr>
        <p:grpSp>
          <p:nvGrpSpPr>
            <p:cNvPr id="38" name="Graphic 12">
              <a:extLst>
                <a:ext uri="{FF2B5EF4-FFF2-40B4-BE49-F238E27FC236}">
                  <a16:creationId xmlns:a16="http://schemas.microsoft.com/office/drawing/2014/main" xmlns="" id="{A1BAD4D2-A903-2EF7-D5C4-EFE470875B27}"/>
                </a:ext>
              </a:extLst>
            </p:cNvPr>
            <p:cNvGrpSpPr/>
            <p:nvPr/>
          </p:nvGrpSpPr>
          <p:grpSpPr>
            <a:xfrm>
              <a:off x="5214962" y="4671241"/>
              <a:ext cx="359134" cy="423862"/>
              <a:chOff x="1654858" y="1402634"/>
              <a:chExt cx="359134" cy="423862"/>
            </a:xfrm>
            <a:noFill/>
          </p:grpSpPr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xmlns="" id="{475D5655-4139-C359-6A3E-02CD7F565712}"/>
                  </a:ext>
                </a:extLst>
              </p:cNvPr>
              <p:cNvSpPr/>
              <p:nvPr/>
            </p:nvSpPr>
            <p:spPr>
              <a:xfrm>
                <a:off x="1654858" y="1402634"/>
                <a:ext cx="359134" cy="423862"/>
              </a:xfrm>
              <a:custGeom>
                <a:avLst/>
                <a:gdLst>
                  <a:gd name="connsiteX0" fmla="*/ 32427 w 359134"/>
                  <a:gd name="connsiteY0" fmla="*/ 0 h 423862"/>
                  <a:gd name="connsiteX1" fmla="*/ 326750 w 359134"/>
                  <a:gd name="connsiteY1" fmla="*/ 0 h 423862"/>
                  <a:gd name="connsiteX2" fmla="*/ 359135 w 359134"/>
                  <a:gd name="connsiteY2" fmla="*/ 32385 h 423862"/>
                  <a:gd name="connsiteX3" fmla="*/ 359135 w 359134"/>
                  <a:gd name="connsiteY3" fmla="*/ 391478 h 423862"/>
                  <a:gd name="connsiteX4" fmla="*/ 326750 w 359134"/>
                  <a:gd name="connsiteY4" fmla="*/ 423863 h 423862"/>
                  <a:gd name="connsiteX5" fmla="*/ 32427 w 359134"/>
                  <a:gd name="connsiteY5" fmla="*/ 423863 h 423862"/>
                  <a:gd name="connsiteX6" fmla="*/ 42 w 359134"/>
                  <a:gd name="connsiteY6" fmla="*/ 391478 h 423862"/>
                  <a:gd name="connsiteX7" fmla="*/ 42 w 359134"/>
                  <a:gd name="connsiteY7" fmla="*/ 32385 h 423862"/>
                  <a:gd name="connsiteX8" fmla="*/ 32427 w 359134"/>
                  <a:gd name="connsiteY8" fmla="*/ 0 h 423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9134" h="423862">
                    <a:moveTo>
                      <a:pt x="32427" y="0"/>
                    </a:moveTo>
                    <a:lnTo>
                      <a:pt x="326750" y="0"/>
                    </a:lnTo>
                    <a:cubicBezTo>
                      <a:pt x="344847" y="0"/>
                      <a:pt x="359135" y="14288"/>
                      <a:pt x="359135" y="32385"/>
                    </a:cubicBezTo>
                    <a:lnTo>
                      <a:pt x="359135" y="391478"/>
                    </a:lnTo>
                    <a:cubicBezTo>
                      <a:pt x="359135" y="409575"/>
                      <a:pt x="344847" y="423863"/>
                      <a:pt x="326750" y="423863"/>
                    </a:cubicBezTo>
                    <a:lnTo>
                      <a:pt x="32427" y="423863"/>
                    </a:lnTo>
                    <a:cubicBezTo>
                      <a:pt x="14330" y="423863"/>
                      <a:pt x="42" y="409575"/>
                      <a:pt x="42" y="391478"/>
                    </a:cubicBezTo>
                    <a:lnTo>
                      <a:pt x="42" y="32385"/>
                    </a:lnTo>
                    <a:cubicBezTo>
                      <a:pt x="-910" y="14288"/>
                      <a:pt x="14330" y="0"/>
                      <a:pt x="32427" y="0"/>
                    </a:cubicBez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xmlns="" id="{ACA70483-2408-BAAA-0162-30F1826C60A4}"/>
                  </a:ext>
                </a:extLst>
              </p:cNvPr>
              <p:cNvSpPr/>
              <p:nvPr/>
            </p:nvSpPr>
            <p:spPr>
              <a:xfrm>
                <a:off x="1752056" y="1639807"/>
                <a:ext cx="57149" cy="89534"/>
              </a:xfrm>
              <a:custGeom>
                <a:avLst/>
                <a:gdLst>
                  <a:gd name="connsiteX0" fmla="*/ 0 w 57149"/>
                  <a:gd name="connsiteY0" fmla="*/ 89535 h 89534"/>
                  <a:gd name="connsiteX1" fmla="*/ 57150 w 57149"/>
                  <a:gd name="connsiteY1" fmla="*/ 0 h 89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49" h="89534">
                    <a:moveTo>
                      <a:pt x="0" y="89535"/>
                    </a:moveTo>
                    <a:lnTo>
                      <a:pt x="57150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xmlns="" id="{24ED591F-F625-41AE-527F-4ADEE42D91CA}"/>
                  </a:ext>
                </a:extLst>
              </p:cNvPr>
              <p:cNvSpPr/>
              <p:nvPr/>
            </p:nvSpPr>
            <p:spPr>
              <a:xfrm>
                <a:off x="1732189" y="1485300"/>
                <a:ext cx="195328" cy="176414"/>
              </a:xfrm>
              <a:custGeom>
                <a:avLst/>
                <a:gdLst>
                  <a:gd name="connsiteX0" fmla="*/ 6531 w 195328"/>
                  <a:gd name="connsiteY0" fmla="*/ 129742 h 176414"/>
                  <a:gd name="connsiteX1" fmla="*/ 3674 w 195328"/>
                  <a:gd name="connsiteY1" fmla="*/ 69734 h 176414"/>
                  <a:gd name="connsiteX2" fmla="*/ 125594 w 195328"/>
                  <a:gd name="connsiteY2" fmla="*/ 4012 h 176414"/>
                  <a:gd name="connsiteX3" fmla="*/ 191316 w 195328"/>
                  <a:gd name="connsiteY3" fmla="*/ 125932 h 176414"/>
                  <a:gd name="connsiteX4" fmla="*/ 156074 w 195328"/>
                  <a:gd name="connsiteY4" fmla="*/ 176414 h 176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5328" h="176414">
                    <a:moveTo>
                      <a:pt x="6531" y="129742"/>
                    </a:moveTo>
                    <a:cubicBezTo>
                      <a:pt x="-1089" y="110692"/>
                      <a:pt x="-2041" y="89737"/>
                      <a:pt x="3674" y="69734"/>
                    </a:cubicBezTo>
                    <a:cubicBezTo>
                      <a:pt x="18914" y="18299"/>
                      <a:pt x="74159" y="-11228"/>
                      <a:pt x="125594" y="4012"/>
                    </a:cubicBezTo>
                    <a:cubicBezTo>
                      <a:pt x="177029" y="19252"/>
                      <a:pt x="206556" y="74497"/>
                      <a:pt x="191316" y="125932"/>
                    </a:cubicBezTo>
                    <a:cubicBezTo>
                      <a:pt x="185601" y="145934"/>
                      <a:pt x="173219" y="163079"/>
                      <a:pt x="156074" y="176414"/>
                    </a:cubicBez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xmlns="" id="{1417F790-8CAC-92AA-B033-B412407DFC84}"/>
                  </a:ext>
                </a:extLst>
              </p:cNvPr>
              <p:cNvSpPr/>
              <p:nvPr/>
            </p:nvSpPr>
            <p:spPr>
              <a:xfrm>
                <a:off x="1850163" y="1745534"/>
                <a:ext cx="81914" cy="9525"/>
              </a:xfrm>
              <a:custGeom>
                <a:avLst/>
                <a:gdLst>
                  <a:gd name="connsiteX0" fmla="*/ 0 w 81914"/>
                  <a:gd name="connsiteY0" fmla="*/ 0 h 9525"/>
                  <a:gd name="connsiteX1" fmla="*/ 81915 w 81914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914" h="9525">
                    <a:moveTo>
                      <a:pt x="0" y="0"/>
                    </a:moveTo>
                    <a:lnTo>
                      <a:pt x="81915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9" name="Graphic 12">
              <a:extLst>
                <a:ext uri="{FF2B5EF4-FFF2-40B4-BE49-F238E27FC236}">
                  <a16:creationId xmlns:a16="http://schemas.microsoft.com/office/drawing/2014/main" xmlns="" id="{C6537D3B-A116-1108-70C5-160702D091E6}"/>
                </a:ext>
              </a:extLst>
            </p:cNvPr>
            <p:cNvGrpSpPr/>
            <p:nvPr/>
          </p:nvGrpSpPr>
          <p:grpSpPr>
            <a:xfrm>
              <a:off x="5916433" y="4671241"/>
              <a:ext cx="359134" cy="423862"/>
              <a:chOff x="1654858" y="1402634"/>
              <a:chExt cx="359134" cy="423862"/>
            </a:xfrm>
            <a:noFill/>
          </p:grpSpPr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xmlns="" id="{E4F4100F-A03A-9898-4C87-F4F057E27C72}"/>
                  </a:ext>
                </a:extLst>
              </p:cNvPr>
              <p:cNvSpPr/>
              <p:nvPr/>
            </p:nvSpPr>
            <p:spPr>
              <a:xfrm>
                <a:off x="1654858" y="1402634"/>
                <a:ext cx="359134" cy="423862"/>
              </a:xfrm>
              <a:custGeom>
                <a:avLst/>
                <a:gdLst>
                  <a:gd name="connsiteX0" fmla="*/ 32427 w 359134"/>
                  <a:gd name="connsiteY0" fmla="*/ 0 h 423862"/>
                  <a:gd name="connsiteX1" fmla="*/ 326750 w 359134"/>
                  <a:gd name="connsiteY1" fmla="*/ 0 h 423862"/>
                  <a:gd name="connsiteX2" fmla="*/ 359135 w 359134"/>
                  <a:gd name="connsiteY2" fmla="*/ 32385 h 423862"/>
                  <a:gd name="connsiteX3" fmla="*/ 359135 w 359134"/>
                  <a:gd name="connsiteY3" fmla="*/ 391478 h 423862"/>
                  <a:gd name="connsiteX4" fmla="*/ 326750 w 359134"/>
                  <a:gd name="connsiteY4" fmla="*/ 423863 h 423862"/>
                  <a:gd name="connsiteX5" fmla="*/ 32427 w 359134"/>
                  <a:gd name="connsiteY5" fmla="*/ 423863 h 423862"/>
                  <a:gd name="connsiteX6" fmla="*/ 42 w 359134"/>
                  <a:gd name="connsiteY6" fmla="*/ 391478 h 423862"/>
                  <a:gd name="connsiteX7" fmla="*/ 42 w 359134"/>
                  <a:gd name="connsiteY7" fmla="*/ 32385 h 423862"/>
                  <a:gd name="connsiteX8" fmla="*/ 32427 w 359134"/>
                  <a:gd name="connsiteY8" fmla="*/ 0 h 423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9134" h="423862">
                    <a:moveTo>
                      <a:pt x="32427" y="0"/>
                    </a:moveTo>
                    <a:lnTo>
                      <a:pt x="326750" y="0"/>
                    </a:lnTo>
                    <a:cubicBezTo>
                      <a:pt x="344847" y="0"/>
                      <a:pt x="359135" y="14288"/>
                      <a:pt x="359135" y="32385"/>
                    </a:cubicBezTo>
                    <a:lnTo>
                      <a:pt x="359135" y="391478"/>
                    </a:lnTo>
                    <a:cubicBezTo>
                      <a:pt x="359135" y="409575"/>
                      <a:pt x="344847" y="423863"/>
                      <a:pt x="326750" y="423863"/>
                    </a:cubicBezTo>
                    <a:lnTo>
                      <a:pt x="32427" y="423863"/>
                    </a:lnTo>
                    <a:cubicBezTo>
                      <a:pt x="14330" y="423863"/>
                      <a:pt x="42" y="409575"/>
                      <a:pt x="42" y="391478"/>
                    </a:cubicBezTo>
                    <a:lnTo>
                      <a:pt x="42" y="32385"/>
                    </a:lnTo>
                    <a:cubicBezTo>
                      <a:pt x="-910" y="14288"/>
                      <a:pt x="14330" y="0"/>
                      <a:pt x="32427" y="0"/>
                    </a:cubicBez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xmlns="" id="{45DFC91A-752E-98D4-5F47-1286C576BD1C}"/>
                  </a:ext>
                </a:extLst>
              </p:cNvPr>
              <p:cNvSpPr/>
              <p:nvPr/>
            </p:nvSpPr>
            <p:spPr>
              <a:xfrm>
                <a:off x="1752056" y="1639807"/>
                <a:ext cx="57149" cy="89534"/>
              </a:xfrm>
              <a:custGeom>
                <a:avLst/>
                <a:gdLst>
                  <a:gd name="connsiteX0" fmla="*/ 0 w 57149"/>
                  <a:gd name="connsiteY0" fmla="*/ 89535 h 89534"/>
                  <a:gd name="connsiteX1" fmla="*/ 57150 w 57149"/>
                  <a:gd name="connsiteY1" fmla="*/ 0 h 89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49" h="89534">
                    <a:moveTo>
                      <a:pt x="0" y="89535"/>
                    </a:moveTo>
                    <a:lnTo>
                      <a:pt x="57150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 46">
                <a:extLst>
                  <a:ext uri="{FF2B5EF4-FFF2-40B4-BE49-F238E27FC236}">
                    <a16:creationId xmlns:a16="http://schemas.microsoft.com/office/drawing/2014/main" xmlns="" id="{F4CAE954-E666-952E-7330-CAA16DCA8AE3}"/>
                  </a:ext>
                </a:extLst>
              </p:cNvPr>
              <p:cNvSpPr/>
              <p:nvPr/>
            </p:nvSpPr>
            <p:spPr>
              <a:xfrm>
                <a:off x="1732189" y="1485300"/>
                <a:ext cx="195328" cy="176414"/>
              </a:xfrm>
              <a:custGeom>
                <a:avLst/>
                <a:gdLst>
                  <a:gd name="connsiteX0" fmla="*/ 6531 w 195328"/>
                  <a:gd name="connsiteY0" fmla="*/ 129742 h 176414"/>
                  <a:gd name="connsiteX1" fmla="*/ 3674 w 195328"/>
                  <a:gd name="connsiteY1" fmla="*/ 69734 h 176414"/>
                  <a:gd name="connsiteX2" fmla="*/ 125594 w 195328"/>
                  <a:gd name="connsiteY2" fmla="*/ 4012 h 176414"/>
                  <a:gd name="connsiteX3" fmla="*/ 191316 w 195328"/>
                  <a:gd name="connsiteY3" fmla="*/ 125932 h 176414"/>
                  <a:gd name="connsiteX4" fmla="*/ 156074 w 195328"/>
                  <a:gd name="connsiteY4" fmla="*/ 176414 h 176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5328" h="176414">
                    <a:moveTo>
                      <a:pt x="6531" y="129742"/>
                    </a:moveTo>
                    <a:cubicBezTo>
                      <a:pt x="-1089" y="110692"/>
                      <a:pt x="-2041" y="89737"/>
                      <a:pt x="3674" y="69734"/>
                    </a:cubicBezTo>
                    <a:cubicBezTo>
                      <a:pt x="18914" y="18299"/>
                      <a:pt x="74159" y="-11228"/>
                      <a:pt x="125594" y="4012"/>
                    </a:cubicBezTo>
                    <a:cubicBezTo>
                      <a:pt x="177029" y="19252"/>
                      <a:pt x="206556" y="74497"/>
                      <a:pt x="191316" y="125932"/>
                    </a:cubicBezTo>
                    <a:cubicBezTo>
                      <a:pt x="185601" y="145934"/>
                      <a:pt x="173219" y="163079"/>
                      <a:pt x="156074" y="176414"/>
                    </a:cubicBez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 47">
                <a:extLst>
                  <a:ext uri="{FF2B5EF4-FFF2-40B4-BE49-F238E27FC236}">
                    <a16:creationId xmlns:a16="http://schemas.microsoft.com/office/drawing/2014/main" xmlns="" id="{C369CC4F-C9E2-09FF-9EDD-B6D2A1BA6302}"/>
                  </a:ext>
                </a:extLst>
              </p:cNvPr>
              <p:cNvSpPr/>
              <p:nvPr/>
            </p:nvSpPr>
            <p:spPr>
              <a:xfrm>
                <a:off x="1850163" y="1745534"/>
                <a:ext cx="81914" cy="9525"/>
              </a:xfrm>
              <a:custGeom>
                <a:avLst/>
                <a:gdLst>
                  <a:gd name="connsiteX0" fmla="*/ 0 w 81914"/>
                  <a:gd name="connsiteY0" fmla="*/ 0 h 9525"/>
                  <a:gd name="connsiteX1" fmla="*/ 81915 w 81914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914" h="9525">
                    <a:moveTo>
                      <a:pt x="0" y="0"/>
                    </a:moveTo>
                    <a:lnTo>
                      <a:pt x="81915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0" name="Graphic 12">
              <a:extLst>
                <a:ext uri="{FF2B5EF4-FFF2-40B4-BE49-F238E27FC236}">
                  <a16:creationId xmlns:a16="http://schemas.microsoft.com/office/drawing/2014/main" xmlns="" id="{BF647602-2F6E-EE6C-3E7B-3206E3D50423}"/>
                </a:ext>
              </a:extLst>
            </p:cNvPr>
            <p:cNvGrpSpPr/>
            <p:nvPr/>
          </p:nvGrpSpPr>
          <p:grpSpPr>
            <a:xfrm>
              <a:off x="6617904" y="4671241"/>
              <a:ext cx="359134" cy="423862"/>
              <a:chOff x="1654858" y="1402634"/>
              <a:chExt cx="359134" cy="423862"/>
            </a:xfrm>
            <a:noFill/>
          </p:grpSpPr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xmlns="" id="{E3FF38D6-C0B4-AD47-F4A5-00A5F5666BC8}"/>
                  </a:ext>
                </a:extLst>
              </p:cNvPr>
              <p:cNvSpPr/>
              <p:nvPr/>
            </p:nvSpPr>
            <p:spPr>
              <a:xfrm>
                <a:off x="1654858" y="1402634"/>
                <a:ext cx="359134" cy="423862"/>
              </a:xfrm>
              <a:custGeom>
                <a:avLst/>
                <a:gdLst>
                  <a:gd name="connsiteX0" fmla="*/ 32427 w 359134"/>
                  <a:gd name="connsiteY0" fmla="*/ 0 h 423862"/>
                  <a:gd name="connsiteX1" fmla="*/ 326750 w 359134"/>
                  <a:gd name="connsiteY1" fmla="*/ 0 h 423862"/>
                  <a:gd name="connsiteX2" fmla="*/ 359135 w 359134"/>
                  <a:gd name="connsiteY2" fmla="*/ 32385 h 423862"/>
                  <a:gd name="connsiteX3" fmla="*/ 359135 w 359134"/>
                  <a:gd name="connsiteY3" fmla="*/ 391478 h 423862"/>
                  <a:gd name="connsiteX4" fmla="*/ 326750 w 359134"/>
                  <a:gd name="connsiteY4" fmla="*/ 423863 h 423862"/>
                  <a:gd name="connsiteX5" fmla="*/ 32427 w 359134"/>
                  <a:gd name="connsiteY5" fmla="*/ 423863 h 423862"/>
                  <a:gd name="connsiteX6" fmla="*/ 42 w 359134"/>
                  <a:gd name="connsiteY6" fmla="*/ 391478 h 423862"/>
                  <a:gd name="connsiteX7" fmla="*/ 42 w 359134"/>
                  <a:gd name="connsiteY7" fmla="*/ 32385 h 423862"/>
                  <a:gd name="connsiteX8" fmla="*/ 32427 w 359134"/>
                  <a:gd name="connsiteY8" fmla="*/ 0 h 423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9134" h="423862">
                    <a:moveTo>
                      <a:pt x="32427" y="0"/>
                    </a:moveTo>
                    <a:lnTo>
                      <a:pt x="326750" y="0"/>
                    </a:lnTo>
                    <a:cubicBezTo>
                      <a:pt x="344847" y="0"/>
                      <a:pt x="359135" y="14288"/>
                      <a:pt x="359135" y="32385"/>
                    </a:cubicBezTo>
                    <a:lnTo>
                      <a:pt x="359135" y="391478"/>
                    </a:lnTo>
                    <a:cubicBezTo>
                      <a:pt x="359135" y="409575"/>
                      <a:pt x="344847" y="423863"/>
                      <a:pt x="326750" y="423863"/>
                    </a:cubicBezTo>
                    <a:lnTo>
                      <a:pt x="32427" y="423863"/>
                    </a:lnTo>
                    <a:cubicBezTo>
                      <a:pt x="14330" y="423863"/>
                      <a:pt x="42" y="409575"/>
                      <a:pt x="42" y="391478"/>
                    </a:cubicBezTo>
                    <a:lnTo>
                      <a:pt x="42" y="32385"/>
                    </a:lnTo>
                    <a:cubicBezTo>
                      <a:pt x="-910" y="14288"/>
                      <a:pt x="14330" y="0"/>
                      <a:pt x="32427" y="0"/>
                    </a:cubicBez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xmlns="" id="{B74CA6B5-349A-0AF5-3E37-61FB8349FFC6}"/>
                  </a:ext>
                </a:extLst>
              </p:cNvPr>
              <p:cNvSpPr/>
              <p:nvPr/>
            </p:nvSpPr>
            <p:spPr>
              <a:xfrm>
                <a:off x="1752056" y="1639807"/>
                <a:ext cx="57149" cy="89534"/>
              </a:xfrm>
              <a:custGeom>
                <a:avLst/>
                <a:gdLst>
                  <a:gd name="connsiteX0" fmla="*/ 0 w 57149"/>
                  <a:gd name="connsiteY0" fmla="*/ 89535 h 89534"/>
                  <a:gd name="connsiteX1" fmla="*/ 57150 w 57149"/>
                  <a:gd name="connsiteY1" fmla="*/ 0 h 89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49" h="89534">
                    <a:moveTo>
                      <a:pt x="0" y="89535"/>
                    </a:moveTo>
                    <a:lnTo>
                      <a:pt x="57150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xmlns="" id="{A9CF0FEA-0933-0792-AB92-DDEA3F733518}"/>
                  </a:ext>
                </a:extLst>
              </p:cNvPr>
              <p:cNvSpPr/>
              <p:nvPr/>
            </p:nvSpPr>
            <p:spPr>
              <a:xfrm>
                <a:off x="1732189" y="1485300"/>
                <a:ext cx="195328" cy="176414"/>
              </a:xfrm>
              <a:custGeom>
                <a:avLst/>
                <a:gdLst>
                  <a:gd name="connsiteX0" fmla="*/ 6531 w 195328"/>
                  <a:gd name="connsiteY0" fmla="*/ 129742 h 176414"/>
                  <a:gd name="connsiteX1" fmla="*/ 3674 w 195328"/>
                  <a:gd name="connsiteY1" fmla="*/ 69734 h 176414"/>
                  <a:gd name="connsiteX2" fmla="*/ 125594 w 195328"/>
                  <a:gd name="connsiteY2" fmla="*/ 4012 h 176414"/>
                  <a:gd name="connsiteX3" fmla="*/ 191316 w 195328"/>
                  <a:gd name="connsiteY3" fmla="*/ 125932 h 176414"/>
                  <a:gd name="connsiteX4" fmla="*/ 156074 w 195328"/>
                  <a:gd name="connsiteY4" fmla="*/ 176414 h 176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5328" h="176414">
                    <a:moveTo>
                      <a:pt x="6531" y="129742"/>
                    </a:moveTo>
                    <a:cubicBezTo>
                      <a:pt x="-1089" y="110692"/>
                      <a:pt x="-2041" y="89737"/>
                      <a:pt x="3674" y="69734"/>
                    </a:cubicBezTo>
                    <a:cubicBezTo>
                      <a:pt x="18914" y="18299"/>
                      <a:pt x="74159" y="-11228"/>
                      <a:pt x="125594" y="4012"/>
                    </a:cubicBezTo>
                    <a:cubicBezTo>
                      <a:pt x="177029" y="19252"/>
                      <a:pt x="206556" y="74497"/>
                      <a:pt x="191316" y="125932"/>
                    </a:cubicBezTo>
                    <a:cubicBezTo>
                      <a:pt x="185601" y="145934"/>
                      <a:pt x="173219" y="163079"/>
                      <a:pt x="156074" y="176414"/>
                    </a:cubicBez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xmlns="" id="{FED1F9CE-5B00-B31D-1B0B-6C6A1746F546}"/>
                  </a:ext>
                </a:extLst>
              </p:cNvPr>
              <p:cNvSpPr/>
              <p:nvPr/>
            </p:nvSpPr>
            <p:spPr>
              <a:xfrm>
                <a:off x="1850163" y="1745534"/>
                <a:ext cx="81914" cy="9525"/>
              </a:xfrm>
              <a:custGeom>
                <a:avLst/>
                <a:gdLst>
                  <a:gd name="connsiteX0" fmla="*/ 0 w 81914"/>
                  <a:gd name="connsiteY0" fmla="*/ 0 h 9525"/>
                  <a:gd name="connsiteX1" fmla="*/ 81915 w 81914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914" h="9525">
                    <a:moveTo>
                      <a:pt x="0" y="0"/>
                    </a:moveTo>
                    <a:lnTo>
                      <a:pt x="81915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xmlns="" id="{7F3EA83D-78F4-455D-9DFE-ED2552930B01}"/>
              </a:ext>
            </a:extLst>
          </p:cNvPr>
          <p:cNvGrpSpPr/>
          <p:nvPr/>
        </p:nvGrpSpPr>
        <p:grpSpPr>
          <a:xfrm>
            <a:off x="2995834" y="4568770"/>
            <a:ext cx="101804" cy="210940"/>
            <a:chOff x="1520042" y="3089879"/>
            <a:chExt cx="125652" cy="345652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xmlns="" id="{2BEED08D-7253-E10F-2926-E2BA1F6E42C9}"/>
                </a:ext>
              </a:extLst>
            </p:cNvPr>
            <p:cNvCxnSpPr/>
            <p:nvPr/>
          </p:nvCxnSpPr>
          <p:spPr>
            <a:xfrm>
              <a:off x="1520042" y="3089879"/>
              <a:ext cx="0" cy="339121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xmlns="" id="{A0EC7CDE-77E5-1156-867A-E070C779732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45694" y="3096410"/>
              <a:ext cx="0" cy="339121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xmlns="" id="{7795B1C4-BB8E-9855-F72C-14885DF37681}"/>
              </a:ext>
            </a:extLst>
          </p:cNvPr>
          <p:cNvGrpSpPr/>
          <p:nvPr/>
        </p:nvGrpSpPr>
        <p:grpSpPr>
          <a:xfrm>
            <a:off x="2997098" y="5873786"/>
            <a:ext cx="101804" cy="210940"/>
            <a:chOff x="1520042" y="3089879"/>
            <a:chExt cx="125652" cy="345652"/>
          </a:xfrm>
        </p:grpSpPr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xmlns="" id="{5FD5A5D4-F315-A824-954F-FD918D9A12F8}"/>
                </a:ext>
              </a:extLst>
            </p:cNvPr>
            <p:cNvCxnSpPr/>
            <p:nvPr/>
          </p:nvCxnSpPr>
          <p:spPr>
            <a:xfrm>
              <a:off x="1520042" y="3089879"/>
              <a:ext cx="0" cy="339121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xmlns="" id="{8812804E-2C10-6C4A-4C1A-80B772D2F9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45694" y="3096410"/>
              <a:ext cx="0" cy="339121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>
            <a:extLst>
              <a:ext uri="{FF2B5EF4-FFF2-40B4-BE49-F238E27FC236}">
                <a16:creationId xmlns:a16="http://schemas.microsoft.com/office/drawing/2014/main" xmlns="" id="{A07C9267-7F44-8FD6-2DA8-8FD02737192A}"/>
              </a:ext>
            </a:extLst>
          </p:cNvPr>
          <p:cNvSpPr/>
          <p:nvPr/>
        </p:nvSpPr>
        <p:spPr>
          <a:xfrm>
            <a:off x="6828242" y="4082384"/>
            <a:ext cx="4620656" cy="1692434"/>
          </a:xfrm>
          <a:custGeom>
            <a:avLst/>
            <a:gdLst>
              <a:gd name="connsiteX0" fmla="*/ 0 w 4620656"/>
              <a:gd name="connsiteY0" fmla="*/ 0 h 1692434"/>
              <a:gd name="connsiteX1" fmla="*/ 613887 w 4620656"/>
              <a:gd name="connsiteY1" fmla="*/ 0 h 1692434"/>
              <a:gd name="connsiteX2" fmla="*/ 1135361 w 4620656"/>
              <a:gd name="connsiteY2" fmla="*/ 0 h 1692434"/>
              <a:gd name="connsiteX3" fmla="*/ 1887868 w 4620656"/>
              <a:gd name="connsiteY3" fmla="*/ 0 h 1692434"/>
              <a:gd name="connsiteX4" fmla="*/ 2501755 w 4620656"/>
              <a:gd name="connsiteY4" fmla="*/ 0 h 1692434"/>
              <a:gd name="connsiteX5" fmla="*/ 3115642 w 4620656"/>
              <a:gd name="connsiteY5" fmla="*/ 0 h 1692434"/>
              <a:gd name="connsiteX6" fmla="*/ 3868149 w 4620656"/>
              <a:gd name="connsiteY6" fmla="*/ 0 h 1692434"/>
              <a:gd name="connsiteX7" fmla="*/ 4620656 w 4620656"/>
              <a:gd name="connsiteY7" fmla="*/ 0 h 1692434"/>
              <a:gd name="connsiteX8" fmla="*/ 4620656 w 4620656"/>
              <a:gd name="connsiteY8" fmla="*/ 597993 h 1692434"/>
              <a:gd name="connsiteX9" fmla="*/ 4620656 w 4620656"/>
              <a:gd name="connsiteY9" fmla="*/ 1128289 h 1692434"/>
              <a:gd name="connsiteX10" fmla="*/ 4620656 w 4620656"/>
              <a:gd name="connsiteY10" fmla="*/ 1692434 h 1692434"/>
              <a:gd name="connsiteX11" fmla="*/ 3960562 w 4620656"/>
              <a:gd name="connsiteY11" fmla="*/ 1692434 h 1692434"/>
              <a:gd name="connsiteX12" fmla="*/ 3346675 w 4620656"/>
              <a:gd name="connsiteY12" fmla="*/ 1692434 h 1692434"/>
              <a:gd name="connsiteX13" fmla="*/ 2594168 w 4620656"/>
              <a:gd name="connsiteY13" fmla="*/ 1692434 h 1692434"/>
              <a:gd name="connsiteX14" fmla="*/ 1841661 w 4620656"/>
              <a:gd name="connsiteY14" fmla="*/ 1692434 h 1692434"/>
              <a:gd name="connsiteX15" fmla="*/ 1273981 w 4620656"/>
              <a:gd name="connsiteY15" fmla="*/ 1692434 h 1692434"/>
              <a:gd name="connsiteX16" fmla="*/ 613887 w 4620656"/>
              <a:gd name="connsiteY16" fmla="*/ 1692434 h 1692434"/>
              <a:gd name="connsiteX17" fmla="*/ 0 w 4620656"/>
              <a:gd name="connsiteY17" fmla="*/ 1692434 h 1692434"/>
              <a:gd name="connsiteX18" fmla="*/ 0 w 4620656"/>
              <a:gd name="connsiteY18" fmla="*/ 1128289 h 1692434"/>
              <a:gd name="connsiteX19" fmla="*/ 0 w 4620656"/>
              <a:gd name="connsiteY19" fmla="*/ 597993 h 1692434"/>
              <a:gd name="connsiteX20" fmla="*/ 0 w 4620656"/>
              <a:gd name="connsiteY20" fmla="*/ 0 h 169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620656" h="1692434" extrusionOk="0">
                <a:moveTo>
                  <a:pt x="0" y="0"/>
                </a:moveTo>
                <a:cubicBezTo>
                  <a:pt x="139320" y="-15290"/>
                  <a:pt x="376648" y="-5093"/>
                  <a:pt x="613887" y="0"/>
                </a:cubicBezTo>
                <a:cubicBezTo>
                  <a:pt x="851126" y="5093"/>
                  <a:pt x="910295" y="20815"/>
                  <a:pt x="1135361" y="0"/>
                </a:cubicBezTo>
                <a:cubicBezTo>
                  <a:pt x="1360427" y="-20815"/>
                  <a:pt x="1620996" y="-12535"/>
                  <a:pt x="1887868" y="0"/>
                </a:cubicBezTo>
                <a:cubicBezTo>
                  <a:pt x="2154740" y="12535"/>
                  <a:pt x="2295268" y="-22515"/>
                  <a:pt x="2501755" y="0"/>
                </a:cubicBezTo>
                <a:cubicBezTo>
                  <a:pt x="2708242" y="22515"/>
                  <a:pt x="2979649" y="-25269"/>
                  <a:pt x="3115642" y="0"/>
                </a:cubicBezTo>
                <a:cubicBezTo>
                  <a:pt x="3251635" y="25269"/>
                  <a:pt x="3662772" y="-35667"/>
                  <a:pt x="3868149" y="0"/>
                </a:cubicBezTo>
                <a:cubicBezTo>
                  <a:pt x="4073526" y="35667"/>
                  <a:pt x="4410693" y="-2613"/>
                  <a:pt x="4620656" y="0"/>
                </a:cubicBezTo>
                <a:cubicBezTo>
                  <a:pt x="4627289" y="171947"/>
                  <a:pt x="4629811" y="458892"/>
                  <a:pt x="4620656" y="597993"/>
                </a:cubicBezTo>
                <a:cubicBezTo>
                  <a:pt x="4611501" y="737094"/>
                  <a:pt x="4635033" y="939759"/>
                  <a:pt x="4620656" y="1128289"/>
                </a:cubicBezTo>
                <a:cubicBezTo>
                  <a:pt x="4606279" y="1316819"/>
                  <a:pt x="4607587" y="1557969"/>
                  <a:pt x="4620656" y="1692434"/>
                </a:cubicBezTo>
                <a:cubicBezTo>
                  <a:pt x="4323106" y="1715257"/>
                  <a:pt x="4200758" y="1720142"/>
                  <a:pt x="3960562" y="1692434"/>
                </a:cubicBezTo>
                <a:cubicBezTo>
                  <a:pt x="3720366" y="1664726"/>
                  <a:pt x="3646677" y="1687108"/>
                  <a:pt x="3346675" y="1692434"/>
                </a:cubicBezTo>
                <a:cubicBezTo>
                  <a:pt x="3046673" y="1697760"/>
                  <a:pt x="2949586" y="1666379"/>
                  <a:pt x="2594168" y="1692434"/>
                </a:cubicBezTo>
                <a:cubicBezTo>
                  <a:pt x="2238750" y="1718489"/>
                  <a:pt x="2130824" y="1677331"/>
                  <a:pt x="1841661" y="1692434"/>
                </a:cubicBezTo>
                <a:cubicBezTo>
                  <a:pt x="1552498" y="1707537"/>
                  <a:pt x="1389016" y="1714271"/>
                  <a:pt x="1273981" y="1692434"/>
                </a:cubicBezTo>
                <a:cubicBezTo>
                  <a:pt x="1158946" y="1670597"/>
                  <a:pt x="872077" y="1687302"/>
                  <a:pt x="613887" y="1692434"/>
                </a:cubicBezTo>
                <a:cubicBezTo>
                  <a:pt x="355697" y="1697566"/>
                  <a:pt x="288568" y="1707956"/>
                  <a:pt x="0" y="1692434"/>
                </a:cubicBezTo>
                <a:cubicBezTo>
                  <a:pt x="10373" y="1430326"/>
                  <a:pt x="-11321" y="1263602"/>
                  <a:pt x="0" y="1128289"/>
                </a:cubicBezTo>
                <a:cubicBezTo>
                  <a:pt x="11321" y="992976"/>
                  <a:pt x="6147" y="756497"/>
                  <a:pt x="0" y="597993"/>
                </a:cubicBezTo>
                <a:cubicBezTo>
                  <a:pt x="-6147" y="439489"/>
                  <a:pt x="22798" y="278582"/>
                  <a:pt x="0" y="0"/>
                </a:cubicBezTo>
                <a:close/>
              </a:path>
            </a:pathLst>
          </a:custGeom>
          <a:noFill/>
          <a:ln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/>
          <a:lstStyle/>
          <a:p>
            <a:pPr algn="ctr">
              <a:spcAft>
                <a:spcPts val="1200"/>
              </a:spcAft>
            </a:pPr>
            <a: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1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Customer re-writes the entire software stack to use SMR HDDs </a:t>
            </a:r>
          </a:p>
          <a:p>
            <a:pPr algn="ctr"/>
            <a:r>
              <a:rPr lang="en-US" sz="1000" b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Benefit: </a:t>
            </a:r>
            <a:r>
              <a:rPr lang="en-US" sz="100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SMR HDDs perform like CMR HDDs across a broader set </a:t>
            </a:r>
            <a:br>
              <a:rPr lang="en-US" sz="100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0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applications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xmlns="" id="{A34DAB42-58FA-AB52-22D6-DFAA4E21AFBC}"/>
              </a:ext>
            </a:extLst>
          </p:cNvPr>
          <p:cNvGrpSpPr/>
          <p:nvPr/>
        </p:nvGrpSpPr>
        <p:grpSpPr>
          <a:xfrm>
            <a:off x="8670049" y="6174986"/>
            <a:ext cx="1036971" cy="249440"/>
            <a:chOff x="5214962" y="4671241"/>
            <a:chExt cx="1762076" cy="423862"/>
          </a:xfrm>
        </p:grpSpPr>
        <p:grpSp>
          <p:nvGrpSpPr>
            <p:cNvPr id="70" name="Graphic 12">
              <a:extLst>
                <a:ext uri="{FF2B5EF4-FFF2-40B4-BE49-F238E27FC236}">
                  <a16:creationId xmlns:a16="http://schemas.microsoft.com/office/drawing/2014/main" xmlns="" id="{BAB8B947-87C2-E788-3AEE-F18C888B42BB}"/>
                </a:ext>
              </a:extLst>
            </p:cNvPr>
            <p:cNvGrpSpPr/>
            <p:nvPr/>
          </p:nvGrpSpPr>
          <p:grpSpPr>
            <a:xfrm>
              <a:off x="5214962" y="4671241"/>
              <a:ext cx="359134" cy="423862"/>
              <a:chOff x="1654858" y="1402634"/>
              <a:chExt cx="359134" cy="423862"/>
            </a:xfrm>
            <a:noFill/>
          </p:grpSpPr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xmlns="" id="{841C602A-300C-A571-33A0-9425A8A18D9B}"/>
                  </a:ext>
                </a:extLst>
              </p:cNvPr>
              <p:cNvSpPr/>
              <p:nvPr/>
            </p:nvSpPr>
            <p:spPr>
              <a:xfrm>
                <a:off x="1654858" y="1402634"/>
                <a:ext cx="359134" cy="423862"/>
              </a:xfrm>
              <a:custGeom>
                <a:avLst/>
                <a:gdLst>
                  <a:gd name="connsiteX0" fmla="*/ 32427 w 359134"/>
                  <a:gd name="connsiteY0" fmla="*/ 0 h 423862"/>
                  <a:gd name="connsiteX1" fmla="*/ 326750 w 359134"/>
                  <a:gd name="connsiteY1" fmla="*/ 0 h 423862"/>
                  <a:gd name="connsiteX2" fmla="*/ 359135 w 359134"/>
                  <a:gd name="connsiteY2" fmla="*/ 32385 h 423862"/>
                  <a:gd name="connsiteX3" fmla="*/ 359135 w 359134"/>
                  <a:gd name="connsiteY3" fmla="*/ 391478 h 423862"/>
                  <a:gd name="connsiteX4" fmla="*/ 326750 w 359134"/>
                  <a:gd name="connsiteY4" fmla="*/ 423863 h 423862"/>
                  <a:gd name="connsiteX5" fmla="*/ 32427 w 359134"/>
                  <a:gd name="connsiteY5" fmla="*/ 423863 h 423862"/>
                  <a:gd name="connsiteX6" fmla="*/ 42 w 359134"/>
                  <a:gd name="connsiteY6" fmla="*/ 391478 h 423862"/>
                  <a:gd name="connsiteX7" fmla="*/ 42 w 359134"/>
                  <a:gd name="connsiteY7" fmla="*/ 32385 h 423862"/>
                  <a:gd name="connsiteX8" fmla="*/ 32427 w 359134"/>
                  <a:gd name="connsiteY8" fmla="*/ 0 h 423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9134" h="423862">
                    <a:moveTo>
                      <a:pt x="32427" y="0"/>
                    </a:moveTo>
                    <a:lnTo>
                      <a:pt x="326750" y="0"/>
                    </a:lnTo>
                    <a:cubicBezTo>
                      <a:pt x="344847" y="0"/>
                      <a:pt x="359135" y="14288"/>
                      <a:pt x="359135" y="32385"/>
                    </a:cubicBezTo>
                    <a:lnTo>
                      <a:pt x="359135" y="391478"/>
                    </a:lnTo>
                    <a:cubicBezTo>
                      <a:pt x="359135" y="409575"/>
                      <a:pt x="344847" y="423863"/>
                      <a:pt x="326750" y="423863"/>
                    </a:cubicBezTo>
                    <a:lnTo>
                      <a:pt x="32427" y="423863"/>
                    </a:lnTo>
                    <a:cubicBezTo>
                      <a:pt x="14330" y="423863"/>
                      <a:pt x="42" y="409575"/>
                      <a:pt x="42" y="391478"/>
                    </a:cubicBezTo>
                    <a:lnTo>
                      <a:pt x="42" y="32385"/>
                    </a:lnTo>
                    <a:cubicBezTo>
                      <a:pt x="-910" y="14288"/>
                      <a:pt x="14330" y="0"/>
                      <a:pt x="32427" y="0"/>
                    </a:cubicBez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xmlns="" id="{E4F6E242-B42C-5B87-152F-27B4453F07F0}"/>
                  </a:ext>
                </a:extLst>
              </p:cNvPr>
              <p:cNvSpPr/>
              <p:nvPr/>
            </p:nvSpPr>
            <p:spPr>
              <a:xfrm>
                <a:off x="1752056" y="1639807"/>
                <a:ext cx="57149" cy="89534"/>
              </a:xfrm>
              <a:custGeom>
                <a:avLst/>
                <a:gdLst>
                  <a:gd name="connsiteX0" fmla="*/ 0 w 57149"/>
                  <a:gd name="connsiteY0" fmla="*/ 89535 h 89534"/>
                  <a:gd name="connsiteX1" fmla="*/ 57150 w 57149"/>
                  <a:gd name="connsiteY1" fmla="*/ 0 h 89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49" h="89534">
                    <a:moveTo>
                      <a:pt x="0" y="89535"/>
                    </a:moveTo>
                    <a:lnTo>
                      <a:pt x="57150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xmlns="" id="{25541208-D608-8C11-07C9-887458DC4FD9}"/>
                  </a:ext>
                </a:extLst>
              </p:cNvPr>
              <p:cNvSpPr/>
              <p:nvPr/>
            </p:nvSpPr>
            <p:spPr>
              <a:xfrm>
                <a:off x="1732189" y="1485300"/>
                <a:ext cx="195328" cy="176414"/>
              </a:xfrm>
              <a:custGeom>
                <a:avLst/>
                <a:gdLst>
                  <a:gd name="connsiteX0" fmla="*/ 6531 w 195328"/>
                  <a:gd name="connsiteY0" fmla="*/ 129742 h 176414"/>
                  <a:gd name="connsiteX1" fmla="*/ 3674 w 195328"/>
                  <a:gd name="connsiteY1" fmla="*/ 69734 h 176414"/>
                  <a:gd name="connsiteX2" fmla="*/ 125594 w 195328"/>
                  <a:gd name="connsiteY2" fmla="*/ 4012 h 176414"/>
                  <a:gd name="connsiteX3" fmla="*/ 191316 w 195328"/>
                  <a:gd name="connsiteY3" fmla="*/ 125932 h 176414"/>
                  <a:gd name="connsiteX4" fmla="*/ 156074 w 195328"/>
                  <a:gd name="connsiteY4" fmla="*/ 176414 h 176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5328" h="176414">
                    <a:moveTo>
                      <a:pt x="6531" y="129742"/>
                    </a:moveTo>
                    <a:cubicBezTo>
                      <a:pt x="-1089" y="110692"/>
                      <a:pt x="-2041" y="89737"/>
                      <a:pt x="3674" y="69734"/>
                    </a:cubicBezTo>
                    <a:cubicBezTo>
                      <a:pt x="18914" y="18299"/>
                      <a:pt x="74159" y="-11228"/>
                      <a:pt x="125594" y="4012"/>
                    </a:cubicBezTo>
                    <a:cubicBezTo>
                      <a:pt x="177029" y="19252"/>
                      <a:pt x="206556" y="74497"/>
                      <a:pt x="191316" y="125932"/>
                    </a:cubicBezTo>
                    <a:cubicBezTo>
                      <a:pt x="185601" y="145934"/>
                      <a:pt x="173219" y="163079"/>
                      <a:pt x="156074" y="176414"/>
                    </a:cubicBez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xmlns="" id="{D0F19245-47F1-694D-1785-C2E71D362F03}"/>
                  </a:ext>
                </a:extLst>
              </p:cNvPr>
              <p:cNvSpPr/>
              <p:nvPr/>
            </p:nvSpPr>
            <p:spPr>
              <a:xfrm>
                <a:off x="1850163" y="1745534"/>
                <a:ext cx="81914" cy="9525"/>
              </a:xfrm>
              <a:custGeom>
                <a:avLst/>
                <a:gdLst>
                  <a:gd name="connsiteX0" fmla="*/ 0 w 81914"/>
                  <a:gd name="connsiteY0" fmla="*/ 0 h 9525"/>
                  <a:gd name="connsiteX1" fmla="*/ 81915 w 81914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914" h="9525">
                    <a:moveTo>
                      <a:pt x="0" y="0"/>
                    </a:moveTo>
                    <a:lnTo>
                      <a:pt x="81915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1" name="Graphic 12">
              <a:extLst>
                <a:ext uri="{FF2B5EF4-FFF2-40B4-BE49-F238E27FC236}">
                  <a16:creationId xmlns:a16="http://schemas.microsoft.com/office/drawing/2014/main" xmlns="" id="{A8D7C2E4-C27B-3B96-83B4-1708193F80D3}"/>
                </a:ext>
              </a:extLst>
            </p:cNvPr>
            <p:cNvGrpSpPr/>
            <p:nvPr/>
          </p:nvGrpSpPr>
          <p:grpSpPr>
            <a:xfrm>
              <a:off x="5916433" y="4671241"/>
              <a:ext cx="359134" cy="423862"/>
              <a:chOff x="1654858" y="1402634"/>
              <a:chExt cx="359134" cy="423862"/>
            </a:xfrm>
            <a:noFill/>
          </p:grpSpPr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xmlns="" id="{536238BC-61B3-1519-23E0-C8B06F189D01}"/>
                  </a:ext>
                </a:extLst>
              </p:cNvPr>
              <p:cNvSpPr/>
              <p:nvPr/>
            </p:nvSpPr>
            <p:spPr>
              <a:xfrm>
                <a:off x="1654858" y="1402634"/>
                <a:ext cx="359134" cy="423862"/>
              </a:xfrm>
              <a:custGeom>
                <a:avLst/>
                <a:gdLst>
                  <a:gd name="connsiteX0" fmla="*/ 32427 w 359134"/>
                  <a:gd name="connsiteY0" fmla="*/ 0 h 423862"/>
                  <a:gd name="connsiteX1" fmla="*/ 326750 w 359134"/>
                  <a:gd name="connsiteY1" fmla="*/ 0 h 423862"/>
                  <a:gd name="connsiteX2" fmla="*/ 359135 w 359134"/>
                  <a:gd name="connsiteY2" fmla="*/ 32385 h 423862"/>
                  <a:gd name="connsiteX3" fmla="*/ 359135 w 359134"/>
                  <a:gd name="connsiteY3" fmla="*/ 391478 h 423862"/>
                  <a:gd name="connsiteX4" fmla="*/ 326750 w 359134"/>
                  <a:gd name="connsiteY4" fmla="*/ 423863 h 423862"/>
                  <a:gd name="connsiteX5" fmla="*/ 32427 w 359134"/>
                  <a:gd name="connsiteY5" fmla="*/ 423863 h 423862"/>
                  <a:gd name="connsiteX6" fmla="*/ 42 w 359134"/>
                  <a:gd name="connsiteY6" fmla="*/ 391478 h 423862"/>
                  <a:gd name="connsiteX7" fmla="*/ 42 w 359134"/>
                  <a:gd name="connsiteY7" fmla="*/ 32385 h 423862"/>
                  <a:gd name="connsiteX8" fmla="*/ 32427 w 359134"/>
                  <a:gd name="connsiteY8" fmla="*/ 0 h 423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9134" h="423862">
                    <a:moveTo>
                      <a:pt x="32427" y="0"/>
                    </a:moveTo>
                    <a:lnTo>
                      <a:pt x="326750" y="0"/>
                    </a:lnTo>
                    <a:cubicBezTo>
                      <a:pt x="344847" y="0"/>
                      <a:pt x="359135" y="14288"/>
                      <a:pt x="359135" y="32385"/>
                    </a:cubicBezTo>
                    <a:lnTo>
                      <a:pt x="359135" y="391478"/>
                    </a:lnTo>
                    <a:cubicBezTo>
                      <a:pt x="359135" y="409575"/>
                      <a:pt x="344847" y="423863"/>
                      <a:pt x="326750" y="423863"/>
                    </a:cubicBezTo>
                    <a:lnTo>
                      <a:pt x="32427" y="423863"/>
                    </a:lnTo>
                    <a:cubicBezTo>
                      <a:pt x="14330" y="423863"/>
                      <a:pt x="42" y="409575"/>
                      <a:pt x="42" y="391478"/>
                    </a:cubicBezTo>
                    <a:lnTo>
                      <a:pt x="42" y="32385"/>
                    </a:lnTo>
                    <a:cubicBezTo>
                      <a:pt x="-910" y="14288"/>
                      <a:pt x="14330" y="0"/>
                      <a:pt x="32427" y="0"/>
                    </a:cubicBez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xmlns="" id="{1A6587FD-FB04-88E1-6921-984C61630FCB}"/>
                  </a:ext>
                </a:extLst>
              </p:cNvPr>
              <p:cNvSpPr/>
              <p:nvPr/>
            </p:nvSpPr>
            <p:spPr>
              <a:xfrm>
                <a:off x="1752056" y="1639807"/>
                <a:ext cx="57149" cy="89534"/>
              </a:xfrm>
              <a:custGeom>
                <a:avLst/>
                <a:gdLst>
                  <a:gd name="connsiteX0" fmla="*/ 0 w 57149"/>
                  <a:gd name="connsiteY0" fmla="*/ 89535 h 89534"/>
                  <a:gd name="connsiteX1" fmla="*/ 57150 w 57149"/>
                  <a:gd name="connsiteY1" fmla="*/ 0 h 89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49" h="89534">
                    <a:moveTo>
                      <a:pt x="0" y="89535"/>
                    </a:moveTo>
                    <a:lnTo>
                      <a:pt x="57150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xmlns="" id="{6F364C8A-89FB-0D19-19E4-BCC0C2C106B9}"/>
                  </a:ext>
                </a:extLst>
              </p:cNvPr>
              <p:cNvSpPr/>
              <p:nvPr/>
            </p:nvSpPr>
            <p:spPr>
              <a:xfrm>
                <a:off x="1732189" y="1485300"/>
                <a:ext cx="195328" cy="176414"/>
              </a:xfrm>
              <a:custGeom>
                <a:avLst/>
                <a:gdLst>
                  <a:gd name="connsiteX0" fmla="*/ 6531 w 195328"/>
                  <a:gd name="connsiteY0" fmla="*/ 129742 h 176414"/>
                  <a:gd name="connsiteX1" fmla="*/ 3674 w 195328"/>
                  <a:gd name="connsiteY1" fmla="*/ 69734 h 176414"/>
                  <a:gd name="connsiteX2" fmla="*/ 125594 w 195328"/>
                  <a:gd name="connsiteY2" fmla="*/ 4012 h 176414"/>
                  <a:gd name="connsiteX3" fmla="*/ 191316 w 195328"/>
                  <a:gd name="connsiteY3" fmla="*/ 125932 h 176414"/>
                  <a:gd name="connsiteX4" fmla="*/ 156074 w 195328"/>
                  <a:gd name="connsiteY4" fmla="*/ 176414 h 176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5328" h="176414">
                    <a:moveTo>
                      <a:pt x="6531" y="129742"/>
                    </a:moveTo>
                    <a:cubicBezTo>
                      <a:pt x="-1089" y="110692"/>
                      <a:pt x="-2041" y="89737"/>
                      <a:pt x="3674" y="69734"/>
                    </a:cubicBezTo>
                    <a:cubicBezTo>
                      <a:pt x="18914" y="18299"/>
                      <a:pt x="74159" y="-11228"/>
                      <a:pt x="125594" y="4012"/>
                    </a:cubicBezTo>
                    <a:cubicBezTo>
                      <a:pt x="177029" y="19252"/>
                      <a:pt x="206556" y="74497"/>
                      <a:pt x="191316" y="125932"/>
                    </a:cubicBezTo>
                    <a:cubicBezTo>
                      <a:pt x="185601" y="145934"/>
                      <a:pt x="173219" y="163079"/>
                      <a:pt x="156074" y="176414"/>
                    </a:cubicBez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xmlns="" id="{9391C7CA-3C55-FCA8-9B49-BC9F4A19F8EF}"/>
                  </a:ext>
                </a:extLst>
              </p:cNvPr>
              <p:cNvSpPr/>
              <p:nvPr/>
            </p:nvSpPr>
            <p:spPr>
              <a:xfrm>
                <a:off x="1850163" y="1745534"/>
                <a:ext cx="81914" cy="9525"/>
              </a:xfrm>
              <a:custGeom>
                <a:avLst/>
                <a:gdLst>
                  <a:gd name="connsiteX0" fmla="*/ 0 w 81914"/>
                  <a:gd name="connsiteY0" fmla="*/ 0 h 9525"/>
                  <a:gd name="connsiteX1" fmla="*/ 81915 w 81914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914" h="9525">
                    <a:moveTo>
                      <a:pt x="0" y="0"/>
                    </a:moveTo>
                    <a:lnTo>
                      <a:pt x="81915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2" name="Graphic 12">
              <a:extLst>
                <a:ext uri="{FF2B5EF4-FFF2-40B4-BE49-F238E27FC236}">
                  <a16:creationId xmlns:a16="http://schemas.microsoft.com/office/drawing/2014/main" xmlns="" id="{5A9CB596-2E7F-4A0D-24AC-9985081FAD4C}"/>
                </a:ext>
              </a:extLst>
            </p:cNvPr>
            <p:cNvGrpSpPr/>
            <p:nvPr/>
          </p:nvGrpSpPr>
          <p:grpSpPr>
            <a:xfrm>
              <a:off x="6617904" y="4671241"/>
              <a:ext cx="359134" cy="423862"/>
              <a:chOff x="1654858" y="1402634"/>
              <a:chExt cx="359134" cy="423862"/>
            </a:xfrm>
            <a:noFill/>
          </p:grpSpPr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xmlns="" id="{169CB2D0-D8FB-BC40-2082-EE6F144C6210}"/>
                  </a:ext>
                </a:extLst>
              </p:cNvPr>
              <p:cNvSpPr/>
              <p:nvPr/>
            </p:nvSpPr>
            <p:spPr>
              <a:xfrm>
                <a:off x="1654858" y="1402634"/>
                <a:ext cx="359134" cy="423862"/>
              </a:xfrm>
              <a:custGeom>
                <a:avLst/>
                <a:gdLst>
                  <a:gd name="connsiteX0" fmla="*/ 32427 w 359134"/>
                  <a:gd name="connsiteY0" fmla="*/ 0 h 423862"/>
                  <a:gd name="connsiteX1" fmla="*/ 326750 w 359134"/>
                  <a:gd name="connsiteY1" fmla="*/ 0 h 423862"/>
                  <a:gd name="connsiteX2" fmla="*/ 359135 w 359134"/>
                  <a:gd name="connsiteY2" fmla="*/ 32385 h 423862"/>
                  <a:gd name="connsiteX3" fmla="*/ 359135 w 359134"/>
                  <a:gd name="connsiteY3" fmla="*/ 391478 h 423862"/>
                  <a:gd name="connsiteX4" fmla="*/ 326750 w 359134"/>
                  <a:gd name="connsiteY4" fmla="*/ 423863 h 423862"/>
                  <a:gd name="connsiteX5" fmla="*/ 32427 w 359134"/>
                  <a:gd name="connsiteY5" fmla="*/ 423863 h 423862"/>
                  <a:gd name="connsiteX6" fmla="*/ 42 w 359134"/>
                  <a:gd name="connsiteY6" fmla="*/ 391478 h 423862"/>
                  <a:gd name="connsiteX7" fmla="*/ 42 w 359134"/>
                  <a:gd name="connsiteY7" fmla="*/ 32385 h 423862"/>
                  <a:gd name="connsiteX8" fmla="*/ 32427 w 359134"/>
                  <a:gd name="connsiteY8" fmla="*/ 0 h 423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9134" h="423862">
                    <a:moveTo>
                      <a:pt x="32427" y="0"/>
                    </a:moveTo>
                    <a:lnTo>
                      <a:pt x="326750" y="0"/>
                    </a:lnTo>
                    <a:cubicBezTo>
                      <a:pt x="344847" y="0"/>
                      <a:pt x="359135" y="14288"/>
                      <a:pt x="359135" y="32385"/>
                    </a:cubicBezTo>
                    <a:lnTo>
                      <a:pt x="359135" y="391478"/>
                    </a:lnTo>
                    <a:cubicBezTo>
                      <a:pt x="359135" y="409575"/>
                      <a:pt x="344847" y="423863"/>
                      <a:pt x="326750" y="423863"/>
                    </a:cubicBezTo>
                    <a:lnTo>
                      <a:pt x="32427" y="423863"/>
                    </a:lnTo>
                    <a:cubicBezTo>
                      <a:pt x="14330" y="423863"/>
                      <a:pt x="42" y="409575"/>
                      <a:pt x="42" y="391478"/>
                    </a:cubicBezTo>
                    <a:lnTo>
                      <a:pt x="42" y="32385"/>
                    </a:lnTo>
                    <a:cubicBezTo>
                      <a:pt x="-910" y="14288"/>
                      <a:pt x="14330" y="0"/>
                      <a:pt x="32427" y="0"/>
                    </a:cubicBez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xmlns="" id="{BEBBF892-9248-9EEF-07F6-1BB8C59AE5C9}"/>
                  </a:ext>
                </a:extLst>
              </p:cNvPr>
              <p:cNvSpPr/>
              <p:nvPr/>
            </p:nvSpPr>
            <p:spPr>
              <a:xfrm>
                <a:off x="1752056" y="1639807"/>
                <a:ext cx="57149" cy="89534"/>
              </a:xfrm>
              <a:custGeom>
                <a:avLst/>
                <a:gdLst>
                  <a:gd name="connsiteX0" fmla="*/ 0 w 57149"/>
                  <a:gd name="connsiteY0" fmla="*/ 89535 h 89534"/>
                  <a:gd name="connsiteX1" fmla="*/ 57150 w 57149"/>
                  <a:gd name="connsiteY1" fmla="*/ 0 h 89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49" h="89534">
                    <a:moveTo>
                      <a:pt x="0" y="89535"/>
                    </a:moveTo>
                    <a:lnTo>
                      <a:pt x="57150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xmlns="" id="{8F18B69C-3D60-BD3D-2679-3E2A119DDD47}"/>
                  </a:ext>
                </a:extLst>
              </p:cNvPr>
              <p:cNvSpPr/>
              <p:nvPr/>
            </p:nvSpPr>
            <p:spPr>
              <a:xfrm>
                <a:off x="1732189" y="1485300"/>
                <a:ext cx="195328" cy="176414"/>
              </a:xfrm>
              <a:custGeom>
                <a:avLst/>
                <a:gdLst>
                  <a:gd name="connsiteX0" fmla="*/ 6531 w 195328"/>
                  <a:gd name="connsiteY0" fmla="*/ 129742 h 176414"/>
                  <a:gd name="connsiteX1" fmla="*/ 3674 w 195328"/>
                  <a:gd name="connsiteY1" fmla="*/ 69734 h 176414"/>
                  <a:gd name="connsiteX2" fmla="*/ 125594 w 195328"/>
                  <a:gd name="connsiteY2" fmla="*/ 4012 h 176414"/>
                  <a:gd name="connsiteX3" fmla="*/ 191316 w 195328"/>
                  <a:gd name="connsiteY3" fmla="*/ 125932 h 176414"/>
                  <a:gd name="connsiteX4" fmla="*/ 156074 w 195328"/>
                  <a:gd name="connsiteY4" fmla="*/ 176414 h 176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5328" h="176414">
                    <a:moveTo>
                      <a:pt x="6531" y="129742"/>
                    </a:moveTo>
                    <a:cubicBezTo>
                      <a:pt x="-1089" y="110692"/>
                      <a:pt x="-2041" y="89737"/>
                      <a:pt x="3674" y="69734"/>
                    </a:cubicBezTo>
                    <a:cubicBezTo>
                      <a:pt x="18914" y="18299"/>
                      <a:pt x="74159" y="-11228"/>
                      <a:pt x="125594" y="4012"/>
                    </a:cubicBezTo>
                    <a:cubicBezTo>
                      <a:pt x="177029" y="19252"/>
                      <a:pt x="206556" y="74497"/>
                      <a:pt x="191316" y="125932"/>
                    </a:cubicBezTo>
                    <a:cubicBezTo>
                      <a:pt x="185601" y="145934"/>
                      <a:pt x="173219" y="163079"/>
                      <a:pt x="156074" y="176414"/>
                    </a:cubicBez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xmlns="" id="{9DF09EB1-C2D2-24AA-EE52-E0C38BEC85B7}"/>
                  </a:ext>
                </a:extLst>
              </p:cNvPr>
              <p:cNvSpPr/>
              <p:nvPr/>
            </p:nvSpPr>
            <p:spPr>
              <a:xfrm>
                <a:off x="1850163" y="1745534"/>
                <a:ext cx="81914" cy="9525"/>
              </a:xfrm>
              <a:custGeom>
                <a:avLst/>
                <a:gdLst>
                  <a:gd name="connsiteX0" fmla="*/ 0 w 81914"/>
                  <a:gd name="connsiteY0" fmla="*/ 0 h 9525"/>
                  <a:gd name="connsiteX1" fmla="*/ 81915 w 81914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914" h="9525">
                    <a:moveTo>
                      <a:pt x="0" y="0"/>
                    </a:moveTo>
                    <a:lnTo>
                      <a:pt x="81915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xmlns="" id="{5EB61FA0-F670-A3A1-0130-CE5A7B387588}"/>
              </a:ext>
            </a:extLst>
          </p:cNvPr>
          <p:cNvGrpSpPr/>
          <p:nvPr/>
        </p:nvGrpSpPr>
        <p:grpSpPr>
          <a:xfrm>
            <a:off x="9141514" y="5871792"/>
            <a:ext cx="101804" cy="210941"/>
            <a:chOff x="1520042" y="3089879"/>
            <a:chExt cx="125652" cy="345652"/>
          </a:xfrm>
        </p:grpSpPr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xmlns="" id="{43A30D64-7631-A14E-5451-437040C1DFD0}"/>
                </a:ext>
              </a:extLst>
            </p:cNvPr>
            <p:cNvCxnSpPr/>
            <p:nvPr/>
          </p:nvCxnSpPr>
          <p:spPr>
            <a:xfrm>
              <a:off x="1520042" y="3089879"/>
              <a:ext cx="0" cy="339121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xmlns="" id="{6F9D936D-25C9-9D2F-1B90-D8A3D71CAAD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45694" y="3096410"/>
              <a:ext cx="0" cy="339121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TextBox 100">
            <a:extLst>
              <a:ext uri="{FF2B5EF4-FFF2-40B4-BE49-F238E27FC236}">
                <a16:creationId xmlns:a16="http://schemas.microsoft.com/office/drawing/2014/main" xmlns="" id="{E2E8D08B-ACAA-7BFB-1031-90295F1585BA}"/>
              </a:ext>
            </a:extLst>
          </p:cNvPr>
          <p:cNvSpPr txBox="1"/>
          <p:nvPr/>
        </p:nvSpPr>
        <p:spPr>
          <a:xfrm>
            <a:off x="233856" y="2596014"/>
            <a:ext cx="5628288" cy="110799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400">
                <a:latin typeface="Arial"/>
                <a:ea typeface="+mn-lt"/>
                <a:cs typeface="Arial"/>
              </a:rPr>
              <a:t>Existing applications where </a:t>
            </a:r>
            <a:r>
              <a:rPr lang="en-US" sz="1400" b="1">
                <a:latin typeface="Arial"/>
                <a:ea typeface="+mn-lt"/>
                <a:cs typeface="Arial"/>
              </a:rPr>
              <a:t>writes are heavily sequential</a:t>
            </a:r>
            <a:r>
              <a:rPr lang="en-US" sz="1400">
                <a:latin typeface="Arial"/>
                <a:ea typeface="+mn-lt"/>
                <a:cs typeface="Arial"/>
              </a:rPr>
              <a:t>,</a:t>
            </a:r>
            <a:r>
              <a:rPr lang="en-US" sz="1400" b="1">
                <a:latin typeface="Arial"/>
                <a:ea typeface="+mn-lt"/>
                <a:cs typeface="Arial"/>
              </a:rPr>
              <a:t> </a:t>
            </a:r>
            <a:r>
              <a:rPr lang="en-US" sz="1400">
                <a:latin typeface="Arial"/>
                <a:ea typeface="+mn-lt"/>
                <a:cs typeface="Arial"/>
              </a:rPr>
              <a:t>e.g., WORM (Write-Once, Read-Many) or…</a:t>
            </a:r>
          </a:p>
          <a:p>
            <a:pPr marL="285750" indent="-285750"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1400">
                <a:latin typeface="Arial"/>
                <a:cs typeface="Arial"/>
              </a:rPr>
              <a:t>Environments where storage density is more important than write performance, such as cold/archival storage and smart video</a:t>
            </a:r>
            <a:endParaRPr lang="en-US" sz="1400">
              <a:latin typeface="Arial"/>
              <a:ea typeface="+mn-lt"/>
              <a:cs typeface="Arial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xmlns="" id="{AD420A92-BB63-E82C-1C47-006F2308327F}"/>
              </a:ext>
            </a:extLst>
          </p:cNvPr>
          <p:cNvSpPr txBox="1"/>
          <p:nvPr/>
        </p:nvSpPr>
        <p:spPr>
          <a:xfrm>
            <a:off x="6279889" y="2600895"/>
            <a:ext cx="5717361" cy="11233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An application &amp; software stack that has been </a:t>
            </a:r>
            <a:r>
              <a:rPr lang="en-US" sz="1400" b="1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custom-designed and optimized</a:t>
            </a:r>
            <a:r>
              <a:rPr lang="en-US" sz="140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 by the customer to </a:t>
            </a:r>
            <a:r>
              <a:rPr lang="en-US" sz="1400" u="sng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follow SMR write rules 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20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Encompasses the entire stack (i.e. Application, Filesystem, OS, etc.)</a:t>
            </a:r>
          </a:p>
          <a:p>
            <a:pPr marL="742950" lvl="1" indent="-285750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20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Most any application can be re-written to be SMR-Aware</a:t>
            </a: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xmlns="" id="{7A2C1025-5CA2-FABD-E9C8-BEBF4E02772F}"/>
              </a:ext>
            </a:extLst>
          </p:cNvPr>
          <p:cNvGrpSpPr/>
          <p:nvPr/>
        </p:nvGrpSpPr>
        <p:grpSpPr>
          <a:xfrm>
            <a:off x="8365786" y="4295838"/>
            <a:ext cx="1545568" cy="201671"/>
            <a:chOff x="4782842" y="2984660"/>
            <a:chExt cx="2626318" cy="342691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xmlns="" id="{6200A9B8-1060-317C-1116-A7A9D18CFE3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782842" y="2989714"/>
              <a:ext cx="420624" cy="337637"/>
              <a:chOff x="5881687" y="3257550"/>
              <a:chExt cx="428365" cy="343851"/>
            </a:xfrm>
          </p:grpSpPr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xmlns="" id="{CD25ED69-84A3-7545-836A-31C71ABA424A}"/>
                  </a:ext>
                </a:extLst>
              </p:cNvPr>
              <p:cNvSpPr/>
              <p:nvPr/>
            </p:nvSpPr>
            <p:spPr>
              <a:xfrm>
                <a:off x="5924550" y="3257550"/>
                <a:ext cx="342900" cy="214312"/>
              </a:xfrm>
              <a:custGeom>
                <a:avLst/>
                <a:gdLst>
                  <a:gd name="connsiteX0" fmla="*/ 342900 w 342900"/>
                  <a:gd name="connsiteY0" fmla="*/ 214313 h 214312"/>
                  <a:gd name="connsiteX1" fmla="*/ 342900 w 342900"/>
                  <a:gd name="connsiteY1" fmla="*/ 28575 h 214312"/>
                  <a:gd name="connsiteX2" fmla="*/ 314325 w 342900"/>
                  <a:gd name="connsiteY2" fmla="*/ 0 h 214312"/>
                  <a:gd name="connsiteX3" fmla="*/ 28575 w 342900"/>
                  <a:gd name="connsiteY3" fmla="*/ 0 h 214312"/>
                  <a:gd name="connsiteX4" fmla="*/ 0 w 342900"/>
                  <a:gd name="connsiteY4" fmla="*/ 28575 h 214312"/>
                  <a:gd name="connsiteX5" fmla="*/ 0 w 342900"/>
                  <a:gd name="connsiteY5" fmla="*/ 214313 h 214312"/>
                  <a:gd name="connsiteX6" fmla="*/ 342900 w 342900"/>
                  <a:gd name="connsiteY6" fmla="*/ 214313 h 21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2900" h="214312">
                    <a:moveTo>
                      <a:pt x="342900" y="214313"/>
                    </a:moveTo>
                    <a:lnTo>
                      <a:pt x="342900" y="28575"/>
                    </a:lnTo>
                    <a:cubicBezTo>
                      <a:pt x="342900" y="12383"/>
                      <a:pt x="330518" y="0"/>
                      <a:pt x="314325" y="0"/>
                    </a:cubicBezTo>
                    <a:lnTo>
                      <a:pt x="28575" y="0"/>
                    </a:lnTo>
                    <a:cubicBezTo>
                      <a:pt x="12383" y="0"/>
                      <a:pt x="0" y="12383"/>
                      <a:pt x="0" y="28575"/>
                    </a:cubicBezTo>
                    <a:lnTo>
                      <a:pt x="0" y="214313"/>
                    </a:lnTo>
                    <a:lnTo>
                      <a:pt x="342900" y="214313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xmlns="" id="{F7DF9AFA-B775-E0EB-C44E-0CE5A88C758F}"/>
                  </a:ext>
                </a:extLst>
              </p:cNvPr>
              <p:cNvSpPr/>
              <p:nvPr/>
            </p:nvSpPr>
            <p:spPr>
              <a:xfrm>
                <a:off x="5881687" y="3471862"/>
                <a:ext cx="428365" cy="129539"/>
              </a:xfrm>
              <a:custGeom>
                <a:avLst/>
                <a:gdLst>
                  <a:gd name="connsiteX0" fmla="*/ 425768 w 428365"/>
                  <a:gd name="connsiteY0" fmla="*/ 88582 h 129539"/>
                  <a:gd name="connsiteX1" fmla="*/ 411480 w 428365"/>
                  <a:gd name="connsiteY1" fmla="*/ 126682 h 129539"/>
                  <a:gd name="connsiteX2" fmla="*/ 400050 w 428365"/>
                  <a:gd name="connsiteY2" fmla="*/ 129540 h 129539"/>
                  <a:gd name="connsiteX3" fmla="*/ 28575 w 428365"/>
                  <a:gd name="connsiteY3" fmla="*/ 129540 h 129539"/>
                  <a:gd name="connsiteX4" fmla="*/ 0 w 428365"/>
                  <a:gd name="connsiteY4" fmla="*/ 100965 h 129539"/>
                  <a:gd name="connsiteX5" fmla="*/ 2857 w 428365"/>
                  <a:gd name="connsiteY5" fmla="*/ 89535 h 129539"/>
                  <a:gd name="connsiteX6" fmla="*/ 42863 w 428365"/>
                  <a:gd name="connsiteY6" fmla="*/ 0 h 129539"/>
                  <a:gd name="connsiteX7" fmla="*/ 385763 w 428365"/>
                  <a:gd name="connsiteY7" fmla="*/ 0 h 129539"/>
                  <a:gd name="connsiteX8" fmla="*/ 425768 w 428365"/>
                  <a:gd name="connsiteY8" fmla="*/ 88582 h 129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8365" h="129539">
                    <a:moveTo>
                      <a:pt x="425768" y="88582"/>
                    </a:moveTo>
                    <a:cubicBezTo>
                      <a:pt x="432435" y="102870"/>
                      <a:pt x="425768" y="120015"/>
                      <a:pt x="411480" y="126682"/>
                    </a:cubicBezTo>
                    <a:cubicBezTo>
                      <a:pt x="407670" y="128588"/>
                      <a:pt x="403860" y="129540"/>
                      <a:pt x="400050" y="129540"/>
                    </a:cubicBezTo>
                    <a:lnTo>
                      <a:pt x="28575" y="129540"/>
                    </a:lnTo>
                    <a:cubicBezTo>
                      <a:pt x="12383" y="129540"/>
                      <a:pt x="0" y="117157"/>
                      <a:pt x="0" y="100965"/>
                    </a:cubicBezTo>
                    <a:cubicBezTo>
                      <a:pt x="0" y="97155"/>
                      <a:pt x="953" y="93345"/>
                      <a:pt x="2857" y="89535"/>
                    </a:cubicBezTo>
                    <a:lnTo>
                      <a:pt x="42863" y="0"/>
                    </a:lnTo>
                    <a:lnTo>
                      <a:pt x="385763" y="0"/>
                    </a:lnTo>
                    <a:lnTo>
                      <a:pt x="425768" y="88582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xmlns="" id="{99CBA2B8-D2A0-C9F2-FF77-4F6C536C4168}"/>
                  </a:ext>
                </a:extLst>
              </p:cNvPr>
              <p:cNvSpPr/>
              <p:nvPr/>
            </p:nvSpPr>
            <p:spPr>
              <a:xfrm>
                <a:off x="6067425" y="3543300"/>
                <a:ext cx="57150" cy="9525"/>
              </a:xfrm>
              <a:custGeom>
                <a:avLst/>
                <a:gdLst>
                  <a:gd name="connsiteX0" fmla="*/ 0 w 57150"/>
                  <a:gd name="connsiteY0" fmla="*/ 0 h 9525"/>
                  <a:gd name="connsiteX1" fmla="*/ 57150 w 57150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50" h="9525">
                    <a:moveTo>
                      <a:pt x="0" y="0"/>
                    </a:moveTo>
                    <a:lnTo>
                      <a:pt x="57150" y="0"/>
                    </a:ln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xmlns="" id="{3F1E27CC-DFEE-227B-D286-6B98762A679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532008" y="2987187"/>
              <a:ext cx="420624" cy="337637"/>
              <a:chOff x="5881687" y="3257550"/>
              <a:chExt cx="428365" cy="343851"/>
            </a:xfrm>
          </p:grpSpPr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xmlns="" id="{17DD2949-1139-6D4A-70D2-7FDE8F5FC35C}"/>
                  </a:ext>
                </a:extLst>
              </p:cNvPr>
              <p:cNvSpPr/>
              <p:nvPr/>
            </p:nvSpPr>
            <p:spPr>
              <a:xfrm>
                <a:off x="5924550" y="3257550"/>
                <a:ext cx="342900" cy="214312"/>
              </a:xfrm>
              <a:custGeom>
                <a:avLst/>
                <a:gdLst>
                  <a:gd name="connsiteX0" fmla="*/ 342900 w 342900"/>
                  <a:gd name="connsiteY0" fmla="*/ 214313 h 214312"/>
                  <a:gd name="connsiteX1" fmla="*/ 342900 w 342900"/>
                  <a:gd name="connsiteY1" fmla="*/ 28575 h 214312"/>
                  <a:gd name="connsiteX2" fmla="*/ 314325 w 342900"/>
                  <a:gd name="connsiteY2" fmla="*/ 0 h 214312"/>
                  <a:gd name="connsiteX3" fmla="*/ 28575 w 342900"/>
                  <a:gd name="connsiteY3" fmla="*/ 0 h 214312"/>
                  <a:gd name="connsiteX4" fmla="*/ 0 w 342900"/>
                  <a:gd name="connsiteY4" fmla="*/ 28575 h 214312"/>
                  <a:gd name="connsiteX5" fmla="*/ 0 w 342900"/>
                  <a:gd name="connsiteY5" fmla="*/ 214313 h 214312"/>
                  <a:gd name="connsiteX6" fmla="*/ 342900 w 342900"/>
                  <a:gd name="connsiteY6" fmla="*/ 214313 h 21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2900" h="214312">
                    <a:moveTo>
                      <a:pt x="342900" y="214313"/>
                    </a:moveTo>
                    <a:lnTo>
                      <a:pt x="342900" y="28575"/>
                    </a:lnTo>
                    <a:cubicBezTo>
                      <a:pt x="342900" y="12383"/>
                      <a:pt x="330518" y="0"/>
                      <a:pt x="314325" y="0"/>
                    </a:cubicBezTo>
                    <a:lnTo>
                      <a:pt x="28575" y="0"/>
                    </a:lnTo>
                    <a:cubicBezTo>
                      <a:pt x="12383" y="0"/>
                      <a:pt x="0" y="12383"/>
                      <a:pt x="0" y="28575"/>
                    </a:cubicBezTo>
                    <a:lnTo>
                      <a:pt x="0" y="214313"/>
                    </a:lnTo>
                    <a:lnTo>
                      <a:pt x="342900" y="214313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xmlns="" id="{8484EFD4-BFD5-64E6-C812-ABC9E8690178}"/>
                  </a:ext>
                </a:extLst>
              </p:cNvPr>
              <p:cNvSpPr/>
              <p:nvPr/>
            </p:nvSpPr>
            <p:spPr>
              <a:xfrm>
                <a:off x="5881687" y="3471862"/>
                <a:ext cx="428365" cy="129539"/>
              </a:xfrm>
              <a:custGeom>
                <a:avLst/>
                <a:gdLst>
                  <a:gd name="connsiteX0" fmla="*/ 425768 w 428365"/>
                  <a:gd name="connsiteY0" fmla="*/ 88582 h 129539"/>
                  <a:gd name="connsiteX1" fmla="*/ 411480 w 428365"/>
                  <a:gd name="connsiteY1" fmla="*/ 126682 h 129539"/>
                  <a:gd name="connsiteX2" fmla="*/ 400050 w 428365"/>
                  <a:gd name="connsiteY2" fmla="*/ 129540 h 129539"/>
                  <a:gd name="connsiteX3" fmla="*/ 28575 w 428365"/>
                  <a:gd name="connsiteY3" fmla="*/ 129540 h 129539"/>
                  <a:gd name="connsiteX4" fmla="*/ 0 w 428365"/>
                  <a:gd name="connsiteY4" fmla="*/ 100965 h 129539"/>
                  <a:gd name="connsiteX5" fmla="*/ 2857 w 428365"/>
                  <a:gd name="connsiteY5" fmla="*/ 89535 h 129539"/>
                  <a:gd name="connsiteX6" fmla="*/ 42863 w 428365"/>
                  <a:gd name="connsiteY6" fmla="*/ 0 h 129539"/>
                  <a:gd name="connsiteX7" fmla="*/ 385763 w 428365"/>
                  <a:gd name="connsiteY7" fmla="*/ 0 h 129539"/>
                  <a:gd name="connsiteX8" fmla="*/ 425768 w 428365"/>
                  <a:gd name="connsiteY8" fmla="*/ 88582 h 129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8365" h="129539">
                    <a:moveTo>
                      <a:pt x="425768" y="88582"/>
                    </a:moveTo>
                    <a:cubicBezTo>
                      <a:pt x="432435" y="102870"/>
                      <a:pt x="425768" y="120015"/>
                      <a:pt x="411480" y="126682"/>
                    </a:cubicBezTo>
                    <a:cubicBezTo>
                      <a:pt x="407670" y="128588"/>
                      <a:pt x="403860" y="129540"/>
                      <a:pt x="400050" y="129540"/>
                    </a:cubicBezTo>
                    <a:lnTo>
                      <a:pt x="28575" y="129540"/>
                    </a:lnTo>
                    <a:cubicBezTo>
                      <a:pt x="12383" y="129540"/>
                      <a:pt x="0" y="117157"/>
                      <a:pt x="0" y="100965"/>
                    </a:cubicBezTo>
                    <a:cubicBezTo>
                      <a:pt x="0" y="97155"/>
                      <a:pt x="953" y="93345"/>
                      <a:pt x="2857" y="89535"/>
                    </a:cubicBezTo>
                    <a:lnTo>
                      <a:pt x="42863" y="0"/>
                    </a:lnTo>
                    <a:lnTo>
                      <a:pt x="385763" y="0"/>
                    </a:lnTo>
                    <a:lnTo>
                      <a:pt x="425768" y="88582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xmlns="" id="{85D1533C-0C88-D39F-5268-E19EA4E70506}"/>
                  </a:ext>
                </a:extLst>
              </p:cNvPr>
              <p:cNvSpPr/>
              <p:nvPr/>
            </p:nvSpPr>
            <p:spPr>
              <a:xfrm>
                <a:off x="6067425" y="3543300"/>
                <a:ext cx="57150" cy="9525"/>
              </a:xfrm>
              <a:custGeom>
                <a:avLst/>
                <a:gdLst>
                  <a:gd name="connsiteX0" fmla="*/ 0 w 57150"/>
                  <a:gd name="connsiteY0" fmla="*/ 0 h 9525"/>
                  <a:gd name="connsiteX1" fmla="*/ 57150 w 57150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50" h="9525">
                    <a:moveTo>
                      <a:pt x="0" y="0"/>
                    </a:moveTo>
                    <a:lnTo>
                      <a:pt x="57150" y="0"/>
                    </a:ln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xmlns="" id="{A28D39F4-A611-4522-95AB-2A17EF80337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239370" y="2987187"/>
              <a:ext cx="420624" cy="337637"/>
              <a:chOff x="5881687" y="3257550"/>
              <a:chExt cx="428365" cy="343851"/>
            </a:xfrm>
          </p:grpSpPr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xmlns="" id="{5C043CF5-44C0-C15E-C76B-4C84D1C6D131}"/>
                  </a:ext>
                </a:extLst>
              </p:cNvPr>
              <p:cNvSpPr/>
              <p:nvPr/>
            </p:nvSpPr>
            <p:spPr>
              <a:xfrm>
                <a:off x="5924550" y="3257550"/>
                <a:ext cx="342900" cy="214312"/>
              </a:xfrm>
              <a:custGeom>
                <a:avLst/>
                <a:gdLst>
                  <a:gd name="connsiteX0" fmla="*/ 342900 w 342900"/>
                  <a:gd name="connsiteY0" fmla="*/ 214313 h 214312"/>
                  <a:gd name="connsiteX1" fmla="*/ 342900 w 342900"/>
                  <a:gd name="connsiteY1" fmla="*/ 28575 h 214312"/>
                  <a:gd name="connsiteX2" fmla="*/ 314325 w 342900"/>
                  <a:gd name="connsiteY2" fmla="*/ 0 h 214312"/>
                  <a:gd name="connsiteX3" fmla="*/ 28575 w 342900"/>
                  <a:gd name="connsiteY3" fmla="*/ 0 h 214312"/>
                  <a:gd name="connsiteX4" fmla="*/ 0 w 342900"/>
                  <a:gd name="connsiteY4" fmla="*/ 28575 h 214312"/>
                  <a:gd name="connsiteX5" fmla="*/ 0 w 342900"/>
                  <a:gd name="connsiteY5" fmla="*/ 214313 h 214312"/>
                  <a:gd name="connsiteX6" fmla="*/ 342900 w 342900"/>
                  <a:gd name="connsiteY6" fmla="*/ 214313 h 21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2900" h="214312">
                    <a:moveTo>
                      <a:pt x="342900" y="214313"/>
                    </a:moveTo>
                    <a:lnTo>
                      <a:pt x="342900" y="28575"/>
                    </a:lnTo>
                    <a:cubicBezTo>
                      <a:pt x="342900" y="12383"/>
                      <a:pt x="330518" y="0"/>
                      <a:pt x="314325" y="0"/>
                    </a:cubicBezTo>
                    <a:lnTo>
                      <a:pt x="28575" y="0"/>
                    </a:lnTo>
                    <a:cubicBezTo>
                      <a:pt x="12383" y="0"/>
                      <a:pt x="0" y="12383"/>
                      <a:pt x="0" y="28575"/>
                    </a:cubicBezTo>
                    <a:lnTo>
                      <a:pt x="0" y="214313"/>
                    </a:lnTo>
                    <a:lnTo>
                      <a:pt x="342900" y="214313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xmlns="" id="{619E26A0-EC0D-436F-80C3-9FAF751E2A7C}"/>
                  </a:ext>
                </a:extLst>
              </p:cNvPr>
              <p:cNvSpPr/>
              <p:nvPr/>
            </p:nvSpPr>
            <p:spPr>
              <a:xfrm>
                <a:off x="5881687" y="3471862"/>
                <a:ext cx="428365" cy="129539"/>
              </a:xfrm>
              <a:custGeom>
                <a:avLst/>
                <a:gdLst>
                  <a:gd name="connsiteX0" fmla="*/ 425768 w 428365"/>
                  <a:gd name="connsiteY0" fmla="*/ 88582 h 129539"/>
                  <a:gd name="connsiteX1" fmla="*/ 411480 w 428365"/>
                  <a:gd name="connsiteY1" fmla="*/ 126682 h 129539"/>
                  <a:gd name="connsiteX2" fmla="*/ 400050 w 428365"/>
                  <a:gd name="connsiteY2" fmla="*/ 129540 h 129539"/>
                  <a:gd name="connsiteX3" fmla="*/ 28575 w 428365"/>
                  <a:gd name="connsiteY3" fmla="*/ 129540 h 129539"/>
                  <a:gd name="connsiteX4" fmla="*/ 0 w 428365"/>
                  <a:gd name="connsiteY4" fmla="*/ 100965 h 129539"/>
                  <a:gd name="connsiteX5" fmla="*/ 2857 w 428365"/>
                  <a:gd name="connsiteY5" fmla="*/ 89535 h 129539"/>
                  <a:gd name="connsiteX6" fmla="*/ 42863 w 428365"/>
                  <a:gd name="connsiteY6" fmla="*/ 0 h 129539"/>
                  <a:gd name="connsiteX7" fmla="*/ 385763 w 428365"/>
                  <a:gd name="connsiteY7" fmla="*/ 0 h 129539"/>
                  <a:gd name="connsiteX8" fmla="*/ 425768 w 428365"/>
                  <a:gd name="connsiteY8" fmla="*/ 88582 h 129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8365" h="129539">
                    <a:moveTo>
                      <a:pt x="425768" y="88582"/>
                    </a:moveTo>
                    <a:cubicBezTo>
                      <a:pt x="432435" y="102870"/>
                      <a:pt x="425768" y="120015"/>
                      <a:pt x="411480" y="126682"/>
                    </a:cubicBezTo>
                    <a:cubicBezTo>
                      <a:pt x="407670" y="128588"/>
                      <a:pt x="403860" y="129540"/>
                      <a:pt x="400050" y="129540"/>
                    </a:cubicBezTo>
                    <a:lnTo>
                      <a:pt x="28575" y="129540"/>
                    </a:lnTo>
                    <a:cubicBezTo>
                      <a:pt x="12383" y="129540"/>
                      <a:pt x="0" y="117157"/>
                      <a:pt x="0" y="100965"/>
                    </a:cubicBezTo>
                    <a:cubicBezTo>
                      <a:pt x="0" y="97155"/>
                      <a:pt x="953" y="93345"/>
                      <a:pt x="2857" y="89535"/>
                    </a:cubicBezTo>
                    <a:lnTo>
                      <a:pt x="42863" y="0"/>
                    </a:lnTo>
                    <a:lnTo>
                      <a:pt x="385763" y="0"/>
                    </a:lnTo>
                    <a:lnTo>
                      <a:pt x="425768" y="88582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xmlns="" id="{3A5E0F7C-8FDD-AC67-7D49-B59C6C728D48}"/>
                  </a:ext>
                </a:extLst>
              </p:cNvPr>
              <p:cNvSpPr/>
              <p:nvPr/>
            </p:nvSpPr>
            <p:spPr>
              <a:xfrm>
                <a:off x="6067425" y="3543300"/>
                <a:ext cx="57150" cy="9525"/>
              </a:xfrm>
              <a:custGeom>
                <a:avLst/>
                <a:gdLst>
                  <a:gd name="connsiteX0" fmla="*/ 0 w 57150"/>
                  <a:gd name="connsiteY0" fmla="*/ 0 h 9525"/>
                  <a:gd name="connsiteX1" fmla="*/ 57150 w 57150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50" h="9525">
                    <a:moveTo>
                      <a:pt x="0" y="0"/>
                    </a:moveTo>
                    <a:lnTo>
                      <a:pt x="57150" y="0"/>
                    </a:ln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xmlns="" id="{F79CC03A-48E7-C8DA-7CC3-365ECC19678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88536" y="2984660"/>
              <a:ext cx="420624" cy="337637"/>
              <a:chOff x="5881687" y="3257550"/>
              <a:chExt cx="428365" cy="343851"/>
            </a:xfrm>
          </p:grpSpPr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xmlns="" id="{AB1CEF14-2023-3EC9-DCF6-A6A2D64F7691}"/>
                  </a:ext>
                </a:extLst>
              </p:cNvPr>
              <p:cNvSpPr/>
              <p:nvPr/>
            </p:nvSpPr>
            <p:spPr>
              <a:xfrm>
                <a:off x="5924550" y="3257550"/>
                <a:ext cx="342900" cy="214312"/>
              </a:xfrm>
              <a:custGeom>
                <a:avLst/>
                <a:gdLst>
                  <a:gd name="connsiteX0" fmla="*/ 342900 w 342900"/>
                  <a:gd name="connsiteY0" fmla="*/ 214313 h 214312"/>
                  <a:gd name="connsiteX1" fmla="*/ 342900 w 342900"/>
                  <a:gd name="connsiteY1" fmla="*/ 28575 h 214312"/>
                  <a:gd name="connsiteX2" fmla="*/ 314325 w 342900"/>
                  <a:gd name="connsiteY2" fmla="*/ 0 h 214312"/>
                  <a:gd name="connsiteX3" fmla="*/ 28575 w 342900"/>
                  <a:gd name="connsiteY3" fmla="*/ 0 h 214312"/>
                  <a:gd name="connsiteX4" fmla="*/ 0 w 342900"/>
                  <a:gd name="connsiteY4" fmla="*/ 28575 h 214312"/>
                  <a:gd name="connsiteX5" fmla="*/ 0 w 342900"/>
                  <a:gd name="connsiteY5" fmla="*/ 214313 h 214312"/>
                  <a:gd name="connsiteX6" fmla="*/ 342900 w 342900"/>
                  <a:gd name="connsiteY6" fmla="*/ 214313 h 21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2900" h="214312">
                    <a:moveTo>
                      <a:pt x="342900" y="214313"/>
                    </a:moveTo>
                    <a:lnTo>
                      <a:pt x="342900" y="28575"/>
                    </a:lnTo>
                    <a:cubicBezTo>
                      <a:pt x="342900" y="12383"/>
                      <a:pt x="330518" y="0"/>
                      <a:pt x="314325" y="0"/>
                    </a:cubicBezTo>
                    <a:lnTo>
                      <a:pt x="28575" y="0"/>
                    </a:lnTo>
                    <a:cubicBezTo>
                      <a:pt x="12383" y="0"/>
                      <a:pt x="0" y="12383"/>
                      <a:pt x="0" y="28575"/>
                    </a:cubicBezTo>
                    <a:lnTo>
                      <a:pt x="0" y="214313"/>
                    </a:lnTo>
                    <a:lnTo>
                      <a:pt x="342900" y="214313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xmlns="" id="{22B206C4-78CC-50F1-A175-08B4A661D56E}"/>
                  </a:ext>
                </a:extLst>
              </p:cNvPr>
              <p:cNvSpPr/>
              <p:nvPr/>
            </p:nvSpPr>
            <p:spPr>
              <a:xfrm>
                <a:off x="5881687" y="3471862"/>
                <a:ext cx="428365" cy="129539"/>
              </a:xfrm>
              <a:custGeom>
                <a:avLst/>
                <a:gdLst>
                  <a:gd name="connsiteX0" fmla="*/ 425768 w 428365"/>
                  <a:gd name="connsiteY0" fmla="*/ 88582 h 129539"/>
                  <a:gd name="connsiteX1" fmla="*/ 411480 w 428365"/>
                  <a:gd name="connsiteY1" fmla="*/ 126682 h 129539"/>
                  <a:gd name="connsiteX2" fmla="*/ 400050 w 428365"/>
                  <a:gd name="connsiteY2" fmla="*/ 129540 h 129539"/>
                  <a:gd name="connsiteX3" fmla="*/ 28575 w 428365"/>
                  <a:gd name="connsiteY3" fmla="*/ 129540 h 129539"/>
                  <a:gd name="connsiteX4" fmla="*/ 0 w 428365"/>
                  <a:gd name="connsiteY4" fmla="*/ 100965 h 129539"/>
                  <a:gd name="connsiteX5" fmla="*/ 2857 w 428365"/>
                  <a:gd name="connsiteY5" fmla="*/ 89535 h 129539"/>
                  <a:gd name="connsiteX6" fmla="*/ 42863 w 428365"/>
                  <a:gd name="connsiteY6" fmla="*/ 0 h 129539"/>
                  <a:gd name="connsiteX7" fmla="*/ 385763 w 428365"/>
                  <a:gd name="connsiteY7" fmla="*/ 0 h 129539"/>
                  <a:gd name="connsiteX8" fmla="*/ 425768 w 428365"/>
                  <a:gd name="connsiteY8" fmla="*/ 88582 h 129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8365" h="129539">
                    <a:moveTo>
                      <a:pt x="425768" y="88582"/>
                    </a:moveTo>
                    <a:cubicBezTo>
                      <a:pt x="432435" y="102870"/>
                      <a:pt x="425768" y="120015"/>
                      <a:pt x="411480" y="126682"/>
                    </a:cubicBezTo>
                    <a:cubicBezTo>
                      <a:pt x="407670" y="128588"/>
                      <a:pt x="403860" y="129540"/>
                      <a:pt x="400050" y="129540"/>
                    </a:cubicBezTo>
                    <a:lnTo>
                      <a:pt x="28575" y="129540"/>
                    </a:lnTo>
                    <a:cubicBezTo>
                      <a:pt x="12383" y="129540"/>
                      <a:pt x="0" y="117157"/>
                      <a:pt x="0" y="100965"/>
                    </a:cubicBezTo>
                    <a:cubicBezTo>
                      <a:pt x="0" y="97155"/>
                      <a:pt x="953" y="93345"/>
                      <a:pt x="2857" y="89535"/>
                    </a:cubicBezTo>
                    <a:lnTo>
                      <a:pt x="42863" y="0"/>
                    </a:lnTo>
                    <a:lnTo>
                      <a:pt x="385763" y="0"/>
                    </a:lnTo>
                    <a:lnTo>
                      <a:pt x="425768" y="88582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xmlns="" id="{C13B0636-8800-AEB9-A1C8-127D1FB429F1}"/>
                  </a:ext>
                </a:extLst>
              </p:cNvPr>
              <p:cNvSpPr/>
              <p:nvPr/>
            </p:nvSpPr>
            <p:spPr>
              <a:xfrm>
                <a:off x="6067425" y="3543300"/>
                <a:ext cx="57150" cy="9525"/>
              </a:xfrm>
              <a:custGeom>
                <a:avLst/>
                <a:gdLst>
                  <a:gd name="connsiteX0" fmla="*/ 0 w 57150"/>
                  <a:gd name="connsiteY0" fmla="*/ 0 h 9525"/>
                  <a:gd name="connsiteX1" fmla="*/ 57150 w 57150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50" h="9525">
                    <a:moveTo>
                      <a:pt x="0" y="0"/>
                    </a:moveTo>
                    <a:lnTo>
                      <a:pt x="57150" y="0"/>
                    </a:ln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01891762-E377-DCF4-6657-CF217D102604}"/>
              </a:ext>
            </a:extLst>
          </p:cNvPr>
          <p:cNvCxnSpPr>
            <a:cxnSpLocks/>
          </p:cNvCxnSpPr>
          <p:nvPr/>
        </p:nvCxnSpPr>
        <p:spPr>
          <a:xfrm>
            <a:off x="6096000" y="1791930"/>
            <a:ext cx="0" cy="50660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677711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EAA3CF91-0FC1-A0F6-EBAE-83B6FFCE65A5}"/>
              </a:ext>
            </a:extLst>
          </p:cNvPr>
          <p:cNvSpPr/>
          <p:nvPr/>
        </p:nvSpPr>
        <p:spPr>
          <a:xfrm>
            <a:off x="0" y="1791931"/>
            <a:ext cx="6096000" cy="62768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Benefits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044DBB7-13B6-2335-32AA-CB112082B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Implementing an “SMR-Friendly” 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AE3D787-9881-2B6A-C65B-11B7FC8489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2400"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15600000" scaled="0"/>
                </a:gradFill>
              </a:rPr>
              <a:t>SMR Can Be a Drop-In Solution for </a:t>
            </a:r>
            <a:r>
              <a:rPr lang="en-US" sz="2400" u="sng"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15600000" scaled="0"/>
                </a:gradFill>
              </a:rPr>
              <a:t>Some</a:t>
            </a:r>
            <a:r>
              <a:rPr lang="en-US" sz="2400"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15600000" scaled="0"/>
                </a:gradFill>
              </a:rPr>
              <a:t> Applications</a:t>
            </a:r>
            <a:endParaRPr lang="en-US">
              <a:gradFill>
                <a:gsLst>
                  <a:gs pos="0">
                    <a:schemeClr val="accent1"/>
                  </a:gs>
                  <a:gs pos="58000">
                    <a:schemeClr val="accent2"/>
                  </a:gs>
                  <a:gs pos="100000">
                    <a:schemeClr val="accent3"/>
                  </a:gs>
                </a:gsLst>
                <a:lin ang="15600000" scaled="0"/>
              </a:gra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1CB228D-7DCE-5275-3356-1F62945F87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571BA12-316B-0A40-BB3D-1A8CDD33E9E5}" type="slidenum">
              <a:rPr lang="en-US" smtClean="0"/>
              <a:pPr/>
              <a:t>8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CA3A450D-5B4F-D8A3-9901-4CE63AFD45F1}"/>
              </a:ext>
            </a:extLst>
          </p:cNvPr>
          <p:cNvCxnSpPr>
            <a:cxnSpLocks/>
          </p:cNvCxnSpPr>
          <p:nvPr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A82C8ABC-F145-9C98-F20D-C7BF977C94BC}"/>
              </a:ext>
            </a:extLst>
          </p:cNvPr>
          <p:cNvSpPr/>
          <p:nvPr/>
        </p:nvSpPr>
        <p:spPr>
          <a:xfrm>
            <a:off x="0" y="5550267"/>
            <a:ext cx="12192000" cy="415768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Not Recommended: “SMR-Unfriendly” Applications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EC5B490A-B348-AF82-3C23-2BCE92C313EF}"/>
              </a:ext>
            </a:extLst>
          </p:cNvPr>
          <p:cNvSpPr txBox="1"/>
          <p:nvPr/>
        </p:nvSpPr>
        <p:spPr>
          <a:xfrm>
            <a:off x="233856" y="2596014"/>
            <a:ext cx="5628288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Shortest, easiest time-to-market option for customers</a:t>
            </a:r>
          </a:p>
          <a:p>
            <a:pPr marL="285750" indent="-285750"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Faster time-to-revenue for WDC</a:t>
            </a:r>
          </a:p>
          <a:p>
            <a:pPr marL="285750" indent="-285750"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Write performance at near-parity with CMR HDDs</a:t>
            </a:r>
          </a:p>
          <a:p>
            <a:pPr marL="285750" indent="-285750"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Read performance at parity with CMR HDDs</a:t>
            </a:r>
            <a:endParaRPr lang="en-US" sz="14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900"/>
              </a:spcAft>
              <a:buFont typeface="Arial" panose="020B0604020202020204" pitchFamily="34" charset="0"/>
              <a:buChar char="•"/>
            </a:pPr>
            <a:endParaRPr lang="en-US" sz="1400" dirty="0">
              <a:latin typeface="Arial" panose="020B0604020202020204" pitchFamily="34" charset="0"/>
              <a:ea typeface="+mn-lt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B2765386-A4A3-2999-7AE5-9FE33A3DE474}"/>
              </a:ext>
            </a:extLst>
          </p:cNvPr>
          <p:cNvSpPr txBox="1"/>
          <p:nvPr/>
        </p:nvSpPr>
        <p:spPr>
          <a:xfrm>
            <a:off x="1301535" y="6205601"/>
            <a:ext cx="9640415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1400">
                <a:latin typeface="Arial"/>
                <a:ea typeface="+mn-lt"/>
                <a:cs typeface="Arial"/>
              </a:rPr>
              <a:t>Existing applications with higher Random Writes and/or updates can exhibit very unpredictable write performance</a:t>
            </a:r>
            <a:endParaRPr lang="en-US" sz="1400">
              <a:latin typeface="Arial" panose="020B0604020202020204" pitchFamily="34" charset="0"/>
              <a:ea typeface="+mn-lt"/>
              <a:cs typeface="Arial" panose="020B0604020202020204" pitchFamily="34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38F1B692-C637-493E-0044-3E044B4B2F47}"/>
              </a:ext>
            </a:extLst>
          </p:cNvPr>
          <p:cNvCxnSpPr>
            <a:cxnSpLocks/>
          </p:cNvCxnSpPr>
          <p:nvPr/>
        </p:nvCxnSpPr>
        <p:spPr>
          <a:xfrm>
            <a:off x="0" y="5550267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4C112BCE-9F8D-21D3-9E8B-9B1890978E06}"/>
              </a:ext>
            </a:extLst>
          </p:cNvPr>
          <p:cNvCxnSpPr>
            <a:cxnSpLocks/>
          </p:cNvCxnSpPr>
          <p:nvPr/>
        </p:nvCxnSpPr>
        <p:spPr>
          <a:xfrm>
            <a:off x="0" y="5966035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BD25B97A-886D-7D56-EA67-D6BE30F372AB}"/>
              </a:ext>
            </a:extLst>
          </p:cNvPr>
          <p:cNvCxnSpPr>
            <a:cxnSpLocks/>
          </p:cNvCxnSpPr>
          <p:nvPr/>
        </p:nvCxnSpPr>
        <p:spPr>
          <a:xfrm>
            <a:off x="0" y="241961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12">
            <a:extLst>
              <a:ext uri="{FF2B5EF4-FFF2-40B4-BE49-F238E27FC236}">
                <a16:creationId xmlns:a16="http://schemas.microsoft.com/office/drawing/2014/main" xmlns="" id="{C6150237-6095-1D14-D196-E3332793D4A3}"/>
              </a:ext>
            </a:extLst>
          </p:cNvPr>
          <p:cNvSpPr txBox="1">
            <a:spLocks/>
          </p:cNvSpPr>
          <p:nvPr/>
        </p:nvSpPr>
        <p:spPr>
          <a:xfrm>
            <a:off x="6280277" y="2596189"/>
            <a:ext cx="5550408" cy="2264534"/>
          </a:xfrm>
          <a:prstGeom prst="rect">
            <a:avLst/>
          </a:prstGeom>
        </p:spPr>
        <p:txBody>
          <a:bodyPr/>
          <a:lstStyle>
            <a:lvl1pPr marL="27432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864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2296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9728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 pitchFamily="2" charset="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900"/>
              </a:spcAft>
            </a:pPr>
            <a:r>
              <a:rPr lang="en-US" sz="1400" b="1" dirty="0"/>
              <a:t>Customer requirements:</a:t>
            </a:r>
          </a:p>
          <a:p>
            <a:pPr lvl="1">
              <a:spcAft>
                <a:spcPts val="900"/>
              </a:spcAft>
              <a:buFont typeface="System Font Regular"/>
              <a:buChar char="⁃"/>
            </a:pPr>
            <a:r>
              <a:rPr lang="en-US" sz="1400" dirty="0"/>
              <a:t>SMR-Friendly application</a:t>
            </a:r>
          </a:p>
          <a:p>
            <a:pPr lvl="1">
              <a:spcAft>
                <a:spcPts val="900"/>
              </a:spcAft>
              <a:buFont typeface="System Font Regular"/>
              <a:buChar char="⁃"/>
            </a:pPr>
            <a:r>
              <a:rPr lang="en-US" sz="1400" dirty="0"/>
              <a:t>Linux kernel version &gt;5.17</a:t>
            </a:r>
          </a:p>
          <a:p>
            <a:pPr lvl="1">
              <a:spcAft>
                <a:spcPts val="900"/>
              </a:spcAft>
              <a:buFont typeface="System Font Regular"/>
              <a:buChar char="⁃"/>
            </a:pPr>
            <a:r>
              <a:rPr lang="en-US" sz="1400" dirty="0" err="1"/>
              <a:t>btrfs</a:t>
            </a:r>
            <a:r>
              <a:rPr lang="en-US" sz="1400" dirty="0"/>
              <a:t> filesystem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851DDA81-9C41-040D-C7AB-71BF2710751C}"/>
              </a:ext>
            </a:extLst>
          </p:cNvPr>
          <p:cNvSpPr/>
          <p:nvPr/>
        </p:nvSpPr>
        <p:spPr>
          <a:xfrm>
            <a:off x="6097079" y="1791930"/>
            <a:ext cx="6096000" cy="62768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How to Implement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01891762-E377-DCF4-6657-CF217D102604}"/>
              </a:ext>
            </a:extLst>
          </p:cNvPr>
          <p:cNvCxnSpPr>
            <a:cxnSpLocks/>
          </p:cNvCxnSpPr>
          <p:nvPr/>
        </p:nvCxnSpPr>
        <p:spPr>
          <a:xfrm>
            <a:off x="6096000" y="1791930"/>
            <a:ext cx="0" cy="37583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810634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044DBB7-13B6-2335-32AA-CB112082B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SMR-Friendly Application Examples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AE3D787-9881-2B6A-C65B-11B7FC8489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15600000" scaled="0"/>
                </a:gradFill>
              </a:rPr>
              <a:t>Targeting ideal customer-types for SMR sales opportunities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1CB228D-7DCE-5275-3356-1F62945F87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571BA12-316B-0A40-BB3D-1A8CDD33E9E5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xmlns="" id="{E2E8D08B-ACAA-7BFB-1031-90295F1585BA}"/>
              </a:ext>
            </a:extLst>
          </p:cNvPr>
          <p:cNvSpPr txBox="1"/>
          <p:nvPr/>
        </p:nvSpPr>
        <p:spPr>
          <a:xfrm>
            <a:off x="1572122" y="5017148"/>
            <a:ext cx="8671226" cy="6610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2320"/>
              </a:lnSpc>
              <a:spcAft>
                <a:spcPts val="1200"/>
              </a:spcAft>
            </a:pPr>
            <a:r>
              <a:rPr lang="en-US" b="1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Many of your customers are likely to be using “SMR-Friendly” applications and can benefit from the values that SMR HDDs deliver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166A79E2-C75D-160D-72E4-F18B1C82EAC9}"/>
              </a:ext>
            </a:extLst>
          </p:cNvPr>
          <p:cNvSpPr txBox="1"/>
          <p:nvPr/>
        </p:nvSpPr>
        <p:spPr>
          <a:xfrm>
            <a:off x="0" y="6588924"/>
            <a:ext cx="5646057" cy="269076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rtl="0"/>
            <a:r>
              <a:rPr lang="en-US" sz="900" i="1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n-US" sz="900" i="1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https://dropbox.tech/infrastructure/four-years-of-smr-storage-what-we-love-and-whats-next</a:t>
            </a:r>
            <a:endParaRPr lang="en-US" sz="900" i="1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xmlns="" id="{5410C962-D240-9700-416F-D3D22187A6F2}"/>
              </a:ext>
            </a:extLst>
          </p:cNvPr>
          <p:cNvSpPr/>
          <p:nvPr/>
        </p:nvSpPr>
        <p:spPr>
          <a:xfrm>
            <a:off x="10322280" y="3014186"/>
            <a:ext cx="1612343" cy="166081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b="1" err="1">
                <a:latin typeface="Arial" panose="020B0604020202020204" pitchFamily="34" charset="0"/>
                <a:cs typeface="Arial" panose="020B0604020202020204" pitchFamily="34" charset="0"/>
              </a:rPr>
              <a:t>Ceph</a:t>
            </a:r>
            <a: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  <a:t>-based Object Storage</a:t>
            </a: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Native support available in 2024</a:t>
            </a:r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xmlns="" id="{A06910FF-4F2C-B21E-0841-1E2B80E05CFA}"/>
              </a:ext>
            </a:extLst>
          </p:cNvPr>
          <p:cNvSpPr/>
          <p:nvPr/>
        </p:nvSpPr>
        <p:spPr>
          <a:xfrm>
            <a:off x="8648722" y="3014357"/>
            <a:ext cx="1612343" cy="166081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  <a:t>Select Cloud Storage</a:t>
            </a: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With versioning, edits are not overwritten in-place</a:t>
            </a:r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D5F8DE76-1EDE-6016-0682-6167140563C1}"/>
              </a:ext>
            </a:extLst>
          </p:cNvPr>
          <p:cNvSpPr/>
          <p:nvPr/>
        </p:nvSpPr>
        <p:spPr>
          <a:xfrm>
            <a:off x="6970220" y="3014357"/>
            <a:ext cx="1612343" cy="166081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  <a:t>Storage-based Cryptocurrency</a:t>
            </a: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Chia tested SMR successfully</a:t>
            </a:r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xmlns="" id="{B1758A44-FA7C-0AEE-5381-CD42AD8B19FF}"/>
              </a:ext>
            </a:extLst>
          </p:cNvPr>
          <p:cNvSpPr/>
          <p:nvPr/>
        </p:nvSpPr>
        <p:spPr>
          <a:xfrm>
            <a:off x="5291718" y="3014357"/>
            <a:ext cx="1612343" cy="166081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  <a:t>Content Delivery Networks</a:t>
            </a: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Low-Write, </a:t>
            </a:r>
            <a:b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Heavy-Read applications</a:t>
            </a:r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AC8450FD-CE93-A362-FE98-7C62F734DE30}"/>
              </a:ext>
            </a:extLst>
          </p:cNvPr>
          <p:cNvSpPr/>
          <p:nvPr/>
        </p:nvSpPr>
        <p:spPr>
          <a:xfrm>
            <a:off x="3613216" y="3014357"/>
            <a:ext cx="1612343" cy="166081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  <a:t>Cold / Archival Storage</a:t>
            </a: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Write Once, Read Many (WORM) applications</a:t>
            </a:r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ED9285E4-D1C2-8258-801A-4048475D65AC}"/>
              </a:ext>
            </a:extLst>
          </p:cNvPr>
          <p:cNvSpPr/>
          <p:nvPr/>
        </p:nvSpPr>
        <p:spPr>
          <a:xfrm>
            <a:off x="1934714" y="3014357"/>
            <a:ext cx="1612343" cy="166081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  <a:t>Cloud </a:t>
            </a:r>
            <a:b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  <a:t>Backup</a:t>
            </a:r>
            <a:b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Dropbox successfully deployed SMR*</a:t>
            </a:r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998EE4F9-71E7-6F35-DE67-619D96196EDF}"/>
              </a:ext>
            </a:extLst>
          </p:cNvPr>
          <p:cNvSpPr/>
          <p:nvPr/>
        </p:nvSpPr>
        <p:spPr>
          <a:xfrm>
            <a:off x="257377" y="3014357"/>
            <a:ext cx="1612343" cy="166081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  <a:t>Smart Video / Surveillance</a:t>
            </a: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Customers have been testing SMR</a:t>
            </a:r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2F5497C1-2814-ABC7-399C-EF903DDD6A98}"/>
              </a:ext>
            </a:extLst>
          </p:cNvPr>
          <p:cNvGrpSpPr/>
          <p:nvPr/>
        </p:nvGrpSpPr>
        <p:grpSpPr>
          <a:xfrm>
            <a:off x="2550841" y="2443954"/>
            <a:ext cx="376326" cy="373451"/>
            <a:chOff x="7059505" y="2396268"/>
            <a:chExt cx="423862" cy="421657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xmlns="" id="{1A491F83-9253-5D77-4C9B-939730C4872B}"/>
                </a:ext>
              </a:extLst>
            </p:cNvPr>
            <p:cNvSpPr/>
            <p:nvPr/>
          </p:nvSpPr>
          <p:spPr>
            <a:xfrm>
              <a:off x="7139397" y="2396268"/>
              <a:ext cx="264078" cy="185471"/>
            </a:xfrm>
            <a:custGeom>
              <a:avLst/>
              <a:gdLst>
                <a:gd name="connsiteX0" fmla="*/ 221247 w 264078"/>
                <a:gd name="connsiteY0" fmla="*/ 75654 h 185471"/>
                <a:gd name="connsiteX1" fmla="*/ 218892 w 264078"/>
                <a:gd name="connsiteY1" fmla="*/ 74131 h 185471"/>
                <a:gd name="connsiteX2" fmla="*/ 217727 w 264078"/>
                <a:gd name="connsiteY2" fmla="*/ 71579 h 185471"/>
                <a:gd name="connsiteX3" fmla="*/ 195811 w 264078"/>
                <a:gd name="connsiteY3" fmla="*/ 23891 h 185471"/>
                <a:gd name="connsiteX4" fmla="*/ 148794 w 264078"/>
                <a:gd name="connsiteY4" fmla="*/ 572 h 185471"/>
                <a:gd name="connsiteX5" fmla="*/ 97567 w 264078"/>
                <a:gd name="connsiteY5" fmla="*/ 11983 h 185471"/>
                <a:gd name="connsiteX6" fmla="*/ 64892 w 264078"/>
                <a:gd name="connsiteY6" fmla="*/ 53053 h 185471"/>
                <a:gd name="connsiteX7" fmla="*/ 63141 w 264078"/>
                <a:gd name="connsiteY7" fmla="*/ 54973 h 185471"/>
                <a:gd name="connsiteX8" fmla="*/ 60632 w 264078"/>
                <a:gd name="connsiteY8" fmla="*/ 55647 h 185471"/>
                <a:gd name="connsiteX9" fmla="*/ 36150 w 264078"/>
                <a:gd name="connsiteY9" fmla="*/ 62249 h 185471"/>
                <a:gd name="connsiteX10" fmla="*/ 16059 w 264078"/>
                <a:gd name="connsiteY10" fmla="*/ 77716 h 185471"/>
                <a:gd name="connsiteX11" fmla="*/ 146 w 264078"/>
                <a:gd name="connsiteY11" fmla="*/ 124839 h 185471"/>
                <a:gd name="connsiteX12" fmla="*/ 22215 w 264078"/>
                <a:gd name="connsiteY12" fmla="*/ 169412 h 185471"/>
                <a:gd name="connsiteX13" fmla="*/ 69339 w 264078"/>
                <a:gd name="connsiteY13" fmla="*/ 185325 h 185471"/>
                <a:gd name="connsiteX14" fmla="*/ 208835 w 264078"/>
                <a:gd name="connsiteY14" fmla="*/ 185325 h 185471"/>
                <a:gd name="connsiteX15" fmla="*/ 245647 w 264078"/>
                <a:gd name="connsiteY15" fmla="*/ 171088 h 185471"/>
                <a:gd name="connsiteX16" fmla="*/ 263726 w 264078"/>
                <a:gd name="connsiteY16" fmla="*/ 136000 h 185471"/>
                <a:gd name="connsiteX17" fmla="*/ 253949 w 264078"/>
                <a:gd name="connsiteY17" fmla="*/ 97759 h 185471"/>
                <a:gd name="connsiteX18" fmla="*/ 221247 w 264078"/>
                <a:gd name="connsiteY18" fmla="*/ 75654 h 18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4078" h="185471">
                  <a:moveTo>
                    <a:pt x="221247" y="75654"/>
                  </a:moveTo>
                  <a:cubicBezTo>
                    <a:pt x="220333" y="75382"/>
                    <a:pt x="219516" y="74853"/>
                    <a:pt x="218892" y="74131"/>
                  </a:cubicBezTo>
                  <a:cubicBezTo>
                    <a:pt x="218268" y="73409"/>
                    <a:pt x="217864" y="72523"/>
                    <a:pt x="217727" y="71579"/>
                  </a:cubicBezTo>
                  <a:cubicBezTo>
                    <a:pt x="216091" y="53644"/>
                    <a:pt x="208356" y="36813"/>
                    <a:pt x="195811" y="23891"/>
                  </a:cubicBezTo>
                  <a:cubicBezTo>
                    <a:pt x="183267" y="10970"/>
                    <a:pt x="166672" y="2739"/>
                    <a:pt x="148794" y="572"/>
                  </a:cubicBezTo>
                  <a:cubicBezTo>
                    <a:pt x="130916" y="-1595"/>
                    <a:pt x="112835" y="2433"/>
                    <a:pt x="97567" y="11983"/>
                  </a:cubicBezTo>
                  <a:cubicBezTo>
                    <a:pt x="82299" y="21533"/>
                    <a:pt x="70766" y="36029"/>
                    <a:pt x="64892" y="53053"/>
                  </a:cubicBezTo>
                  <a:cubicBezTo>
                    <a:pt x="64504" y="53847"/>
                    <a:pt x="63896" y="54513"/>
                    <a:pt x="63141" y="54973"/>
                  </a:cubicBezTo>
                  <a:cubicBezTo>
                    <a:pt x="62386" y="55432"/>
                    <a:pt x="61515" y="55666"/>
                    <a:pt x="60632" y="55647"/>
                  </a:cubicBezTo>
                  <a:cubicBezTo>
                    <a:pt x="52117" y="56219"/>
                    <a:pt x="43798" y="58462"/>
                    <a:pt x="36150" y="62249"/>
                  </a:cubicBezTo>
                  <a:cubicBezTo>
                    <a:pt x="28502" y="66035"/>
                    <a:pt x="21675" y="71291"/>
                    <a:pt x="16059" y="77716"/>
                  </a:cubicBezTo>
                  <a:cubicBezTo>
                    <a:pt x="4715" y="90692"/>
                    <a:pt x="-1008" y="107643"/>
                    <a:pt x="146" y="124839"/>
                  </a:cubicBezTo>
                  <a:cubicBezTo>
                    <a:pt x="1301" y="142036"/>
                    <a:pt x="9239" y="158069"/>
                    <a:pt x="22215" y="169412"/>
                  </a:cubicBezTo>
                  <a:cubicBezTo>
                    <a:pt x="35191" y="180756"/>
                    <a:pt x="52142" y="186480"/>
                    <a:pt x="69339" y="185325"/>
                  </a:cubicBezTo>
                  <a:lnTo>
                    <a:pt x="208835" y="185325"/>
                  </a:lnTo>
                  <a:cubicBezTo>
                    <a:pt x="222435" y="185244"/>
                    <a:pt x="235534" y="180178"/>
                    <a:pt x="245647" y="171088"/>
                  </a:cubicBezTo>
                  <a:cubicBezTo>
                    <a:pt x="255765" y="161998"/>
                    <a:pt x="262198" y="149514"/>
                    <a:pt x="263726" y="136000"/>
                  </a:cubicBezTo>
                  <a:cubicBezTo>
                    <a:pt x="265255" y="122486"/>
                    <a:pt x="261777" y="108880"/>
                    <a:pt x="253949" y="97759"/>
                  </a:cubicBezTo>
                  <a:cubicBezTo>
                    <a:pt x="246121" y="86638"/>
                    <a:pt x="234485" y="78773"/>
                    <a:pt x="221247" y="75654"/>
                  </a:cubicBezTo>
                  <a:close/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xmlns="" id="{06B70AB6-E44C-2E8F-2AA1-0D657C955B3C}"/>
                </a:ext>
              </a:extLst>
            </p:cNvPr>
            <p:cNvSpPr/>
            <p:nvPr/>
          </p:nvSpPr>
          <p:spPr>
            <a:xfrm>
              <a:off x="7059505" y="2653813"/>
              <a:ext cx="423862" cy="164112"/>
            </a:xfrm>
            <a:custGeom>
              <a:avLst/>
              <a:gdLst>
                <a:gd name="connsiteX0" fmla="*/ 32385 w 423862"/>
                <a:gd name="connsiteY0" fmla="*/ 0 h 162877"/>
                <a:gd name="connsiteX1" fmla="*/ 391478 w 423862"/>
                <a:gd name="connsiteY1" fmla="*/ 0 h 162877"/>
                <a:gd name="connsiteX2" fmla="*/ 423863 w 423862"/>
                <a:gd name="connsiteY2" fmla="*/ 32385 h 162877"/>
                <a:gd name="connsiteX3" fmla="*/ 423863 w 423862"/>
                <a:gd name="connsiteY3" fmla="*/ 130492 h 162877"/>
                <a:gd name="connsiteX4" fmla="*/ 391478 w 423862"/>
                <a:gd name="connsiteY4" fmla="*/ 162878 h 162877"/>
                <a:gd name="connsiteX5" fmla="*/ 32385 w 423862"/>
                <a:gd name="connsiteY5" fmla="*/ 162878 h 162877"/>
                <a:gd name="connsiteX6" fmla="*/ 0 w 423862"/>
                <a:gd name="connsiteY6" fmla="*/ 130492 h 162877"/>
                <a:gd name="connsiteX7" fmla="*/ 0 w 423862"/>
                <a:gd name="connsiteY7" fmla="*/ 32385 h 162877"/>
                <a:gd name="connsiteX8" fmla="*/ 32385 w 423862"/>
                <a:gd name="connsiteY8" fmla="*/ 0 h 162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3862" h="162877">
                  <a:moveTo>
                    <a:pt x="32385" y="0"/>
                  </a:moveTo>
                  <a:lnTo>
                    <a:pt x="391478" y="0"/>
                  </a:lnTo>
                  <a:cubicBezTo>
                    <a:pt x="409575" y="0"/>
                    <a:pt x="423863" y="14288"/>
                    <a:pt x="423863" y="32385"/>
                  </a:cubicBezTo>
                  <a:lnTo>
                    <a:pt x="423863" y="130492"/>
                  </a:lnTo>
                  <a:cubicBezTo>
                    <a:pt x="423863" y="148590"/>
                    <a:pt x="409575" y="162878"/>
                    <a:pt x="391478" y="162878"/>
                  </a:cubicBezTo>
                  <a:lnTo>
                    <a:pt x="32385" y="162878"/>
                  </a:lnTo>
                  <a:cubicBezTo>
                    <a:pt x="14288" y="162878"/>
                    <a:pt x="0" y="148590"/>
                    <a:pt x="0" y="130492"/>
                  </a:cubicBezTo>
                  <a:lnTo>
                    <a:pt x="0" y="32385"/>
                  </a:lnTo>
                  <a:cubicBezTo>
                    <a:pt x="0" y="14288"/>
                    <a:pt x="14288" y="0"/>
                    <a:pt x="32385" y="0"/>
                  </a:cubicBezTo>
                  <a:close/>
                </a:path>
              </a:pathLst>
            </a:custGeom>
            <a:noFill/>
            <a:ln w="19050" cap="rnd">
              <a:solidFill>
                <a:schemeClr val="accent1">
                  <a:alpha val="82943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xmlns="" id="{E31B9128-B256-357B-BF5E-910F4806D21A}"/>
                </a:ext>
              </a:extLst>
            </p:cNvPr>
            <p:cNvSpPr/>
            <p:nvPr/>
          </p:nvSpPr>
          <p:spPr>
            <a:xfrm>
              <a:off x="7239528" y="2736349"/>
              <a:ext cx="64769" cy="9597"/>
            </a:xfrm>
            <a:custGeom>
              <a:avLst/>
              <a:gdLst>
                <a:gd name="connsiteX0" fmla="*/ 0 w 64769"/>
                <a:gd name="connsiteY0" fmla="*/ 0 h 9525"/>
                <a:gd name="connsiteX1" fmla="*/ 64770 w 64769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769" h="9525">
                  <a:moveTo>
                    <a:pt x="0" y="0"/>
                  </a:moveTo>
                  <a:lnTo>
                    <a:pt x="64770" y="0"/>
                  </a:lnTo>
                </a:path>
              </a:pathLst>
            </a:custGeom>
            <a:ln w="19050" cap="rnd">
              <a:solidFill>
                <a:schemeClr val="accent1">
                  <a:alpha val="82943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xmlns="" id="{47F40436-7180-E42B-9903-758EBC974657}"/>
                </a:ext>
              </a:extLst>
            </p:cNvPr>
            <p:cNvSpPr/>
            <p:nvPr/>
          </p:nvSpPr>
          <p:spPr>
            <a:xfrm>
              <a:off x="7139895" y="2727204"/>
              <a:ext cx="18288" cy="18288"/>
            </a:xfrm>
            <a:custGeom>
              <a:avLst/>
              <a:gdLst>
                <a:gd name="connsiteX0" fmla="*/ 24765 w 49529"/>
                <a:gd name="connsiteY0" fmla="*/ 0 h 49529"/>
                <a:gd name="connsiteX1" fmla="*/ 0 w 49529"/>
                <a:gd name="connsiteY1" fmla="*/ 24765 h 49529"/>
                <a:gd name="connsiteX2" fmla="*/ 24765 w 49529"/>
                <a:gd name="connsiteY2" fmla="*/ 49530 h 49529"/>
                <a:gd name="connsiteX3" fmla="*/ 49530 w 49529"/>
                <a:gd name="connsiteY3" fmla="*/ 24765 h 49529"/>
                <a:gd name="connsiteX4" fmla="*/ 24765 w 49529"/>
                <a:gd name="connsiteY4" fmla="*/ 0 h 4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29" h="49529">
                  <a:moveTo>
                    <a:pt x="24765" y="0"/>
                  </a:moveTo>
                  <a:cubicBezTo>
                    <a:pt x="11430" y="0"/>
                    <a:pt x="0" y="11430"/>
                    <a:pt x="0" y="24765"/>
                  </a:cubicBezTo>
                  <a:cubicBezTo>
                    <a:pt x="0" y="38100"/>
                    <a:pt x="11430" y="49530"/>
                    <a:pt x="24765" y="49530"/>
                  </a:cubicBezTo>
                  <a:cubicBezTo>
                    <a:pt x="38100" y="49530"/>
                    <a:pt x="49530" y="38100"/>
                    <a:pt x="49530" y="24765"/>
                  </a:cubicBezTo>
                  <a:cubicBezTo>
                    <a:pt x="49530" y="11430"/>
                    <a:pt x="39053" y="0"/>
                    <a:pt x="24765" y="0"/>
                  </a:cubicBezTo>
                  <a:close/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D0FA03DC-03AC-336F-EFF1-A0D5EBF47EF7}"/>
              </a:ext>
            </a:extLst>
          </p:cNvPr>
          <p:cNvGrpSpPr/>
          <p:nvPr/>
        </p:nvGrpSpPr>
        <p:grpSpPr>
          <a:xfrm>
            <a:off x="9255978" y="2484183"/>
            <a:ext cx="401546" cy="351019"/>
            <a:chOff x="9804388" y="1541622"/>
            <a:chExt cx="423683" cy="370370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xmlns="" id="{E7847AFB-F648-CED6-45C4-E3FB45E46476}"/>
                </a:ext>
              </a:extLst>
            </p:cNvPr>
            <p:cNvSpPr/>
            <p:nvPr/>
          </p:nvSpPr>
          <p:spPr>
            <a:xfrm>
              <a:off x="9804388" y="1541622"/>
              <a:ext cx="423683" cy="295760"/>
            </a:xfrm>
            <a:custGeom>
              <a:avLst/>
              <a:gdLst>
                <a:gd name="connsiteX0" fmla="*/ 75290 w 423683"/>
                <a:gd name="connsiteY0" fmla="*/ 293462 h 295760"/>
                <a:gd name="connsiteX1" fmla="*/ 35642 w 423683"/>
                <a:gd name="connsiteY1" fmla="*/ 271804 h 295760"/>
                <a:gd name="connsiteX2" fmla="*/ 234 w 423683"/>
                <a:gd name="connsiteY2" fmla="*/ 200290 h 295760"/>
                <a:gd name="connsiteX3" fmla="*/ 25764 w 423683"/>
                <a:gd name="connsiteY3" fmla="*/ 124687 h 295760"/>
                <a:gd name="connsiteX4" fmla="*/ 57999 w 423683"/>
                <a:gd name="connsiteY4" fmla="*/ 99871 h 295760"/>
                <a:gd name="connsiteX5" fmla="*/ 97276 w 423683"/>
                <a:gd name="connsiteY5" fmla="*/ 89279 h 295760"/>
                <a:gd name="connsiteX6" fmla="*/ 101303 w 423683"/>
                <a:gd name="connsiteY6" fmla="*/ 88198 h 295760"/>
                <a:gd name="connsiteX7" fmla="*/ 104113 w 423683"/>
                <a:gd name="connsiteY7" fmla="*/ 85118 h 295760"/>
                <a:gd name="connsiteX8" fmla="*/ 156535 w 423683"/>
                <a:gd name="connsiteY8" fmla="*/ 19225 h 295760"/>
                <a:gd name="connsiteX9" fmla="*/ 238723 w 423683"/>
                <a:gd name="connsiteY9" fmla="*/ 918 h 295760"/>
                <a:gd name="connsiteX10" fmla="*/ 314157 w 423683"/>
                <a:gd name="connsiteY10" fmla="*/ 38331 h 295760"/>
                <a:gd name="connsiteX11" fmla="*/ 349319 w 423683"/>
                <a:gd name="connsiteY11" fmla="*/ 114840 h 295760"/>
                <a:gd name="connsiteX12" fmla="*/ 351187 w 423683"/>
                <a:gd name="connsiteY12" fmla="*/ 118934 h 295760"/>
                <a:gd name="connsiteX13" fmla="*/ 354965 w 423683"/>
                <a:gd name="connsiteY13" fmla="*/ 121379 h 295760"/>
                <a:gd name="connsiteX14" fmla="*/ 407432 w 423683"/>
                <a:gd name="connsiteY14" fmla="*/ 156843 h 295760"/>
                <a:gd name="connsiteX15" fmla="*/ 423117 w 423683"/>
                <a:gd name="connsiteY15" fmla="*/ 218196 h 295760"/>
                <a:gd name="connsiteX16" fmla="*/ 394114 w 423683"/>
                <a:gd name="connsiteY16" fmla="*/ 274491 h 295760"/>
                <a:gd name="connsiteX17" fmla="*/ 351187 w 423683"/>
                <a:gd name="connsiteY17" fmla="*/ 295761 h 29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3683" h="295760">
                  <a:moveTo>
                    <a:pt x="75290" y="293462"/>
                  </a:moveTo>
                  <a:cubicBezTo>
                    <a:pt x="60786" y="289265"/>
                    <a:pt x="47227" y="281931"/>
                    <a:pt x="35642" y="271804"/>
                  </a:cubicBezTo>
                  <a:cubicBezTo>
                    <a:pt x="14823" y="253604"/>
                    <a:pt x="2087" y="227880"/>
                    <a:pt x="234" y="200290"/>
                  </a:cubicBezTo>
                  <a:cubicBezTo>
                    <a:pt x="-1618" y="172701"/>
                    <a:pt x="7565" y="145505"/>
                    <a:pt x="25764" y="124687"/>
                  </a:cubicBezTo>
                  <a:cubicBezTo>
                    <a:pt x="34776" y="114378"/>
                    <a:pt x="45729" y="105946"/>
                    <a:pt x="57999" y="99871"/>
                  </a:cubicBezTo>
                  <a:cubicBezTo>
                    <a:pt x="70269" y="93795"/>
                    <a:pt x="83616" y="90196"/>
                    <a:pt x="97276" y="89279"/>
                  </a:cubicBezTo>
                  <a:cubicBezTo>
                    <a:pt x="98694" y="89310"/>
                    <a:pt x="100091" y="88935"/>
                    <a:pt x="101303" y="88198"/>
                  </a:cubicBezTo>
                  <a:cubicBezTo>
                    <a:pt x="102514" y="87460"/>
                    <a:pt x="103489" y="86392"/>
                    <a:pt x="104113" y="85118"/>
                  </a:cubicBezTo>
                  <a:cubicBezTo>
                    <a:pt x="113536" y="57805"/>
                    <a:pt x="132039" y="34548"/>
                    <a:pt x="156535" y="19225"/>
                  </a:cubicBezTo>
                  <a:cubicBezTo>
                    <a:pt x="181031" y="3903"/>
                    <a:pt x="210040" y="-2559"/>
                    <a:pt x="238723" y="918"/>
                  </a:cubicBezTo>
                  <a:cubicBezTo>
                    <a:pt x="267406" y="4395"/>
                    <a:pt x="294031" y="17600"/>
                    <a:pt x="314157" y="38331"/>
                  </a:cubicBezTo>
                  <a:cubicBezTo>
                    <a:pt x="334283" y="59062"/>
                    <a:pt x="346693" y="86066"/>
                    <a:pt x="349319" y="114840"/>
                  </a:cubicBezTo>
                  <a:cubicBezTo>
                    <a:pt x="349537" y="116355"/>
                    <a:pt x="350187" y="117776"/>
                    <a:pt x="351187" y="118934"/>
                  </a:cubicBezTo>
                  <a:cubicBezTo>
                    <a:pt x="352186" y="120093"/>
                    <a:pt x="353499" y="120941"/>
                    <a:pt x="354965" y="121379"/>
                  </a:cubicBezTo>
                  <a:cubicBezTo>
                    <a:pt x="376205" y="126383"/>
                    <a:pt x="394872" y="139000"/>
                    <a:pt x="407432" y="156843"/>
                  </a:cubicBezTo>
                  <a:cubicBezTo>
                    <a:pt x="419992" y="174686"/>
                    <a:pt x="425573" y="196514"/>
                    <a:pt x="423117" y="218196"/>
                  </a:cubicBezTo>
                  <a:cubicBezTo>
                    <a:pt x="420665" y="239877"/>
                    <a:pt x="410345" y="259907"/>
                    <a:pt x="394114" y="274491"/>
                  </a:cubicBezTo>
                  <a:cubicBezTo>
                    <a:pt x="381940" y="285431"/>
                    <a:pt x="367068" y="292740"/>
                    <a:pt x="351187" y="295761"/>
                  </a:cubicBezTo>
                </a:path>
              </a:pathLst>
            </a:custGeom>
            <a:noFill/>
            <a:ln w="19050" cap="rnd">
              <a:solidFill>
                <a:schemeClr val="accent1">
                  <a:alpha val="82943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xmlns="" id="{185C3AB9-AFA9-941F-C253-E93532DEB552}"/>
                </a:ext>
              </a:extLst>
            </p:cNvPr>
            <p:cNvGrpSpPr/>
            <p:nvPr/>
          </p:nvGrpSpPr>
          <p:grpSpPr>
            <a:xfrm>
              <a:off x="9933939" y="1746254"/>
              <a:ext cx="165737" cy="165738"/>
              <a:chOff x="9769932" y="2033923"/>
              <a:chExt cx="424542" cy="424543"/>
            </a:xfrm>
          </p:grpSpPr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xmlns="" id="{89391579-2750-4AD7-4B4E-4942276D2DD4}"/>
                  </a:ext>
                </a:extLst>
              </p:cNvPr>
              <p:cNvSpPr/>
              <p:nvPr/>
            </p:nvSpPr>
            <p:spPr>
              <a:xfrm>
                <a:off x="9769932" y="2033923"/>
                <a:ext cx="424542" cy="163285"/>
              </a:xfrm>
              <a:custGeom>
                <a:avLst/>
                <a:gdLst>
                  <a:gd name="connsiteX0" fmla="*/ 424543 w 424542"/>
                  <a:gd name="connsiteY0" fmla="*/ 81643 h 163285"/>
                  <a:gd name="connsiteX1" fmla="*/ 212271 w 424542"/>
                  <a:gd name="connsiteY1" fmla="*/ 163286 h 163285"/>
                  <a:gd name="connsiteX2" fmla="*/ 0 w 424542"/>
                  <a:gd name="connsiteY2" fmla="*/ 81643 h 163285"/>
                  <a:gd name="connsiteX3" fmla="*/ 212271 w 424542"/>
                  <a:gd name="connsiteY3" fmla="*/ 0 h 163285"/>
                  <a:gd name="connsiteX4" fmla="*/ 424543 w 424542"/>
                  <a:gd name="connsiteY4" fmla="*/ 81643 h 163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4542" h="163285">
                    <a:moveTo>
                      <a:pt x="424543" y="81643"/>
                    </a:moveTo>
                    <a:cubicBezTo>
                      <a:pt x="424543" y="126733"/>
                      <a:pt x="329506" y="163286"/>
                      <a:pt x="212271" y="163286"/>
                    </a:cubicBezTo>
                    <a:cubicBezTo>
                      <a:pt x="95037" y="163286"/>
                      <a:pt x="0" y="126733"/>
                      <a:pt x="0" y="81643"/>
                    </a:cubicBezTo>
                    <a:cubicBezTo>
                      <a:pt x="0" y="36553"/>
                      <a:pt x="95037" y="0"/>
                      <a:pt x="212271" y="0"/>
                    </a:cubicBezTo>
                    <a:cubicBezTo>
                      <a:pt x="329506" y="0"/>
                      <a:pt x="424543" y="36553"/>
                      <a:pt x="424543" y="81643"/>
                    </a:cubicBezTo>
                    <a:close/>
                  </a:path>
                </a:pathLst>
              </a:custGeom>
              <a:noFill/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xmlns="" id="{7BE309AF-9E78-E4CD-C7A7-DF30ECF60AD4}"/>
                  </a:ext>
                </a:extLst>
              </p:cNvPr>
              <p:cNvSpPr/>
              <p:nvPr/>
            </p:nvSpPr>
            <p:spPr>
              <a:xfrm>
                <a:off x="9769932" y="2115566"/>
                <a:ext cx="424542" cy="342900"/>
              </a:xfrm>
              <a:custGeom>
                <a:avLst/>
                <a:gdLst>
                  <a:gd name="connsiteX0" fmla="*/ 0 w 424542"/>
                  <a:gd name="connsiteY0" fmla="*/ 0 h 342900"/>
                  <a:gd name="connsiteX1" fmla="*/ 0 w 424542"/>
                  <a:gd name="connsiteY1" fmla="*/ 261257 h 342900"/>
                  <a:gd name="connsiteX2" fmla="*/ 212271 w 424542"/>
                  <a:gd name="connsiteY2" fmla="*/ 342900 h 342900"/>
                  <a:gd name="connsiteX3" fmla="*/ 424543 w 424542"/>
                  <a:gd name="connsiteY3" fmla="*/ 261257 h 342900"/>
                  <a:gd name="connsiteX4" fmla="*/ 424543 w 424542"/>
                  <a:gd name="connsiteY4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4542" h="342900">
                    <a:moveTo>
                      <a:pt x="0" y="0"/>
                    </a:moveTo>
                    <a:lnTo>
                      <a:pt x="0" y="261257"/>
                    </a:lnTo>
                    <a:cubicBezTo>
                      <a:pt x="0" y="306324"/>
                      <a:pt x="95032" y="342900"/>
                      <a:pt x="212271" y="342900"/>
                    </a:cubicBezTo>
                    <a:cubicBezTo>
                      <a:pt x="329511" y="342900"/>
                      <a:pt x="424543" y="306324"/>
                      <a:pt x="424543" y="261257"/>
                    </a:cubicBezTo>
                    <a:lnTo>
                      <a:pt x="424543" y="0"/>
                    </a:lnTo>
                  </a:path>
                </a:pathLst>
              </a:custGeom>
              <a:noFill/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1A4AE6FD-80B3-CF6E-87EA-201D7723869A}"/>
              </a:ext>
            </a:extLst>
          </p:cNvPr>
          <p:cNvGrpSpPr>
            <a:grpSpLocks noChangeAspect="1"/>
          </p:cNvGrpSpPr>
          <p:nvPr/>
        </p:nvGrpSpPr>
        <p:grpSpPr>
          <a:xfrm>
            <a:off x="908011" y="2472972"/>
            <a:ext cx="361947" cy="362223"/>
            <a:chOff x="3657665" y="5147514"/>
            <a:chExt cx="391832" cy="392130"/>
          </a:xfrm>
        </p:grpSpPr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xmlns="" id="{476DEBBA-DF76-4405-9B4A-8BE06F0D6368}"/>
                </a:ext>
              </a:extLst>
            </p:cNvPr>
            <p:cNvSpPr/>
            <p:nvPr/>
          </p:nvSpPr>
          <p:spPr>
            <a:xfrm>
              <a:off x="3952419" y="5248885"/>
              <a:ext cx="70839" cy="95677"/>
            </a:xfrm>
            <a:custGeom>
              <a:avLst/>
              <a:gdLst>
                <a:gd name="connsiteX0" fmla="*/ 70840 w 70839"/>
                <a:gd name="connsiteY0" fmla="*/ 0 h 95677"/>
                <a:gd name="connsiteX1" fmla="*/ 70840 w 70839"/>
                <a:gd name="connsiteY1" fmla="*/ 63020 h 95677"/>
                <a:gd name="connsiteX2" fmla="*/ 38182 w 70839"/>
                <a:gd name="connsiteY2" fmla="*/ 95677 h 95677"/>
                <a:gd name="connsiteX3" fmla="*/ 0 w 70839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839" h="95677">
                  <a:moveTo>
                    <a:pt x="70840" y="0"/>
                  </a:moveTo>
                  <a:lnTo>
                    <a:pt x="70840" y="63020"/>
                  </a:lnTo>
                  <a:cubicBezTo>
                    <a:pt x="70840" y="81056"/>
                    <a:pt x="56219" y="95677"/>
                    <a:pt x="38182" y="95677"/>
                  </a:cubicBezTo>
                  <a:lnTo>
                    <a:pt x="0" y="95677"/>
                  </a:lnTo>
                </a:path>
              </a:pathLst>
            </a:custGeom>
            <a:noFill/>
            <a:ln w="19050" cap="rnd">
              <a:solidFill>
                <a:schemeClr val="accent1">
                  <a:alpha val="82943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xmlns="" id="{029CB2C0-C12C-1D7B-FCC5-359C72D82473}"/>
                </a:ext>
              </a:extLst>
            </p:cNvPr>
            <p:cNvSpPr/>
            <p:nvPr/>
          </p:nvSpPr>
          <p:spPr>
            <a:xfrm>
              <a:off x="3657665" y="5371589"/>
              <a:ext cx="168054" cy="112034"/>
            </a:xfrm>
            <a:custGeom>
              <a:avLst/>
              <a:gdLst>
                <a:gd name="connsiteX0" fmla="*/ 168054 w 168054"/>
                <a:gd name="connsiteY0" fmla="*/ 0 h 112034"/>
                <a:gd name="connsiteX1" fmla="*/ 140045 w 168054"/>
                <a:gd name="connsiteY1" fmla="*/ 112035 h 112034"/>
                <a:gd name="connsiteX2" fmla="*/ 0 w 168054"/>
                <a:gd name="connsiteY2" fmla="*/ 112035 h 112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8054" h="112034">
                  <a:moveTo>
                    <a:pt x="168054" y="0"/>
                  </a:moveTo>
                  <a:lnTo>
                    <a:pt x="140045" y="112035"/>
                  </a:lnTo>
                  <a:lnTo>
                    <a:pt x="0" y="112035"/>
                  </a:lnTo>
                </a:path>
              </a:pathLst>
            </a:custGeom>
            <a:noFill/>
            <a:ln w="19050" cap="rnd">
              <a:solidFill>
                <a:schemeClr val="accent1">
                  <a:alpha val="82943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xmlns="" id="{7F2FF5C4-B8C3-CAD1-DF63-DBCB0EB79F16}"/>
                </a:ext>
              </a:extLst>
            </p:cNvPr>
            <p:cNvSpPr/>
            <p:nvPr/>
          </p:nvSpPr>
          <p:spPr>
            <a:xfrm>
              <a:off x="3657665" y="5147514"/>
              <a:ext cx="391832" cy="224072"/>
            </a:xfrm>
            <a:custGeom>
              <a:avLst/>
              <a:gdLst>
                <a:gd name="connsiteX0" fmla="*/ 112036 w 391832"/>
                <a:gd name="connsiteY0" fmla="*/ 224073 h 224072"/>
                <a:gd name="connsiteX1" fmla="*/ 262224 w 391832"/>
                <a:gd name="connsiteY1" fmla="*/ 224073 h 224072"/>
                <a:gd name="connsiteX2" fmla="*/ 294881 w 391832"/>
                <a:gd name="connsiteY2" fmla="*/ 191416 h 224072"/>
                <a:gd name="connsiteX3" fmla="*/ 294881 w 391832"/>
                <a:gd name="connsiteY3" fmla="*/ 129692 h 224072"/>
                <a:gd name="connsiteX4" fmla="*/ 371305 w 391832"/>
                <a:gd name="connsiteY4" fmla="*/ 99123 h 224072"/>
                <a:gd name="connsiteX5" fmla="*/ 391833 w 391832"/>
                <a:gd name="connsiteY5" fmla="*/ 68801 h 224072"/>
                <a:gd name="connsiteX6" fmla="*/ 391833 w 391832"/>
                <a:gd name="connsiteY6" fmla="*/ 32657 h 224072"/>
                <a:gd name="connsiteX7" fmla="*/ 359176 w 391832"/>
                <a:gd name="connsiteY7" fmla="*/ 0 h 224072"/>
                <a:gd name="connsiteX8" fmla="*/ 112036 w 391832"/>
                <a:gd name="connsiteY8" fmla="*/ 0 h 224072"/>
                <a:gd name="connsiteX9" fmla="*/ 0 w 391832"/>
                <a:gd name="connsiteY9" fmla="*/ 112036 h 224072"/>
                <a:gd name="connsiteX10" fmla="*/ 112036 w 391832"/>
                <a:gd name="connsiteY10" fmla="*/ 224073 h 224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1832" h="224072">
                  <a:moveTo>
                    <a:pt x="112036" y="224073"/>
                  </a:moveTo>
                  <a:lnTo>
                    <a:pt x="262224" y="224073"/>
                  </a:lnTo>
                  <a:cubicBezTo>
                    <a:pt x="280260" y="224073"/>
                    <a:pt x="294881" y="209451"/>
                    <a:pt x="294881" y="191416"/>
                  </a:cubicBezTo>
                  <a:lnTo>
                    <a:pt x="294881" y="129692"/>
                  </a:lnTo>
                  <a:lnTo>
                    <a:pt x="371305" y="99123"/>
                  </a:lnTo>
                  <a:cubicBezTo>
                    <a:pt x="383701" y="94164"/>
                    <a:pt x="391833" y="82155"/>
                    <a:pt x="391833" y="68801"/>
                  </a:cubicBezTo>
                  <a:lnTo>
                    <a:pt x="391833" y="32657"/>
                  </a:lnTo>
                  <a:cubicBezTo>
                    <a:pt x="391833" y="14621"/>
                    <a:pt x="377212" y="0"/>
                    <a:pt x="359176" y="0"/>
                  </a:cubicBezTo>
                  <a:lnTo>
                    <a:pt x="112036" y="0"/>
                  </a:lnTo>
                  <a:cubicBezTo>
                    <a:pt x="50160" y="0"/>
                    <a:pt x="0" y="50160"/>
                    <a:pt x="0" y="112036"/>
                  </a:cubicBezTo>
                  <a:cubicBezTo>
                    <a:pt x="0" y="173912"/>
                    <a:pt x="50160" y="224073"/>
                    <a:pt x="112036" y="224073"/>
                  </a:cubicBezTo>
                  <a:close/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xmlns="" id="{5B5B5D7E-DCAD-2F19-0A5C-5D88AA911E29}"/>
                </a:ext>
              </a:extLst>
            </p:cNvPr>
            <p:cNvSpPr/>
            <p:nvPr/>
          </p:nvSpPr>
          <p:spPr>
            <a:xfrm>
              <a:off x="3657665" y="5427607"/>
              <a:ext cx="32657" cy="112037"/>
            </a:xfrm>
            <a:custGeom>
              <a:avLst/>
              <a:gdLst>
                <a:gd name="connsiteX0" fmla="*/ 0 w 32657"/>
                <a:gd name="connsiteY0" fmla="*/ 0 h 112037"/>
                <a:gd name="connsiteX1" fmla="*/ 0 w 32657"/>
                <a:gd name="connsiteY1" fmla="*/ 112037 h 11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657" h="112037">
                  <a:moveTo>
                    <a:pt x="0" y="0"/>
                  </a:moveTo>
                  <a:lnTo>
                    <a:pt x="0" y="112037"/>
                  </a:lnTo>
                </a:path>
              </a:pathLst>
            </a:custGeom>
            <a:noFill/>
            <a:ln w="19050" cap="rnd">
              <a:solidFill>
                <a:schemeClr val="accent1">
                  <a:alpha val="82943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xmlns="" id="{0E59220F-7B3F-70B9-5A35-A112BE573199}"/>
                </a:ext>
              </a:extLst>
            </p:cNvPr>
            <p:cNvSpPr/>
            <p:nvPr/>
          </p:nvSpPr>
          <p:spPr>
            <a:xfrm>
              <a:off x="3741693" y="5247303"/>
              <a:ext cx="12246" cy="24492"/>
            </a:xfrm>
            <a:custGeom>
              <a:avLst/>
              <a:gdLst>
                <a:gd name="connsiteX0" fmla="*/ 12246 w 12246"/>
                <a:gd name="connsiteY0" fmla="*/ 24493 h 24492"/>
                <a:gd name="connsiteX1" fmla="*/ 0 w 12246"/>
                <a:gd name="connsiteY1" fmla="*/ 12246 h 24492"/>
                <a:gd name="connsiteX2" fmla="*/ 12246 w 12246"/>
                <a:gd name="connsiteY2" fmla="*/ 0 h 2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46" h="24492">
                  <a:moveTo>
                    <a:pt x="12246" y="24493"/>
                  </a:moveTo>
                  <a:cubicBezTo>
                    <a:pt x="5483" y="24493"/>
                    <a:pt x="0" y="19010"/>
                    <a:pt x="0" y="12246"/>
                  </a:cubicBezTo>
                  <a:cubicBezTo>
                    <a:pt x="0" y="5483"/>
                    <a:pt x="5483" y="0"/>
                    <a:pt x="12246" y="0"/>
                  </a:cubicBezTo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xmlns="" id="{F90F45F0-25AA-3682-26CE-388648537732}"/>
                </a:ext>
              </a:extLst>
            </p:cNvPr>
            <p:cNvSpPr/>
            <p:nvPr/>
          </p:nvSpPr>
          <p:spPr>
            <a:xfrm>
              <a:off x="3753939" y="5247303"/>
              <a:ext cx="12246" cy="24492"/>
            </a:xfrm>
            <a:custGeom>
              <a:avLst/>
              <a:gdLst>
                <a:gd name="connsiteX0" fmla="*/ 0 w 12246"/>
                <a:gd name="connsiteY0" fmla="*/ 24493 h 24492"/>
                <a:gd name="connsiteX1" fmla="*/ 12246 w 12246"/>
                <a:gd name="connsiteY1" fmla="*/ 12246 h 24492"/>
                <a:gd name="connsiteX2" fmla="*/ 0 w 12246"/>
                <a:gd name="connsiteY2" fmla="*/ 0 h 2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46" h="24492">
                  <a:moveTo>
                    <a:pt x="0" y="24493"/>
                  </a:moveTo>
                  <a:cubicBezTo>
                    <a:pt x="6764" y="24493"/>
                    <a:pt x="12246" y="19010"/>
                    <a:pt x="12246" y="12246"/>
                  </a:cubicBezTo>
                  <a:cubicBezTo>
                    <a:pt x="12246" y="5483"/>
                    <a:pt x="6764" y="0"/>
                    <a:pt x="0" y="0"/>
                  </a:cubicBezTo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xmlns="" id="{5FA52BF2-77CA-9FD8-DC94-01771D05CF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14574" t="11907" r="13323" b="11264"/>
          <a:stretch/>
        </p:blipFill>
        <p:spPr>
          <a:xfrm>
            <a:off x="10887876" y="2346144"/>
            <a:ext cx="429658" cy="569454"/>
          </a:xfrm>
          <a:prstGeom prst="rect">
            <a:avLst/>
          </a:prstGeom>
          <a:ln>
            <a:noFill/>
          </a:ln>
        </p:spPr>
      </p:pic>
      <p:grpSp>
        <p:nvGrpSpPr>
          <p:cNvPr id="58" name="Graphic 246">
            <a:extLst>
              <a:ext uri="{FF2B5EF4-FFF2-40B4-BE49-F238E27FC236}">
                <a16:creationId xmlns:a16="http://schemas.microsoft.com/office/drawing/2014/main" xmlns="" id="{440AFE15-1CFA-307C-4244-DB7DBD7C86BC}"/>
              </a:ext>
            </a:extLst>
          </p:cNvPr>
          <p:cNvGrpSpPr>
            <a:grpSpLocks noChangeAspect="1"/>
          </p:cNvGrpSpPr>
          <p:nvPr/>
        </p:nvGrpSpPr>
        <p:grpSpPr>
          <a:xfrm>
            <a:off x="5907735" y="2443960"/>
            <a:ext cx="391235" cy="391235"/>
            <a:chOff x="5700712" y="3033712"/>
            <a:chExt cx="792691" cy="792691"/>
          </a:xfrm>
          <a:noFill/>
        </p:grpSpPr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xmlns="" id="{55A063C2-CFE4-6342-EE5A-F2DA04BE0C14}"/>
                </a:ext>
              </a:extLst>
            </p:cNvPr>
            <p:cNvSpPr/>
            <p:nvPr/>
          </p:nvSpPr>
          <p:spPr>
            <a:xfrm>
              <a:off x="6008158" y="3237441"/>
              <a:ext cx="274108" cy="277812"/>
            </a:xfrm>
            <a:custGeom>
              <a:avLst/>
              <a:gdLst>
                <a:gd name="connsiteX0" fmla="*/ 454 w 274108"/>
                <a:gd name="connsiteY0" fmla="*/ 141199 h 277812"/>
                <a:gd name="connsiteX1" fmla="*/ 137508 w 274108"/>
                <a:gd name="connsiteY1" fmla="*/ 278253 h 277812"/>
                <a:gd name="connsiteX2" fmla="*/ 274562 w 274108"/>
                <a:gd name="connsiteY2" fmla="*/ 141199 h 277812"/>
                <a:gd name="connsiteX3" fmla="*/ 141212 w 274108"/>
                <a:gd name="connsiteY3" fmla="*/ 441 h 277812"/>
                <a:gd name="connsiteX4" fmla="*/ 454 w 274108"/>
                <a:gd name="connsiteY4" fmla="*/ 141199 h 277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108" h="277812">
                  <a:moveTo>
                    <a:pt x="454" y="141199"/>
                  </a:moveTo>
                  <a:cubicBezTo>
                    <a:pt x="454" y="218986"/>
                    <a:pt x="63425" y="278253"/>
                    <a:pt x="137508" y="278253"/>
                  </a:cubicBezTo>
                  <a:cubicBezTo>
                    <a:pt x="211592" y="278253"/>
                    <a:pt x="274562" y="215282"/>
                    <a:pt x="274562" y="141199"/>
                  </a:cubicBezTo>
                  <a:cubicBezTo>
                    <a:pt x="274562" y="67115"/>
                    <a:pt x="215296" y="441"/>
                    <a:pt x="141212" y="441"/>
                  </a:cubicBezTo>
                  <a:cubicBezTo>
                    <a:pt x="67129" y="441"/>
                    <a:pt x="454" y="63411"/>
                    <a:pt x="454" y="141199"/>
                  </a:cubicBezTo>
                  <a:close/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 lim="800000"/>
            </a:ln>
          </p:spPr>
          <p:txBody>
            <a:bodyPr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xmlns="" id="{CAE59032-DD27-9579-AA3D-AF1D537C8993}"/>
                </a:ext>
              </a:extLst>
            </p:cNvPr>
            <p:cNvSpPr/>
            <p:nvPr/>
          </p:nvSpPr>
          <p:spPr>
            <a:xfrm>
              <a:off x="5700712" y="3152245"/>
              <a:ext cx="103716" cy="103716"/>
            </a:xfrm>
            <a:custGeom>
              <a:avLst/>
              <a:gdLst>
                <a:gd name="connsiteX0" fmla="*/ 403 w 103716"/>
                <a:gd name="connsiteY0" fmla="*/ 52276 h 103716"/>
                <a:gd name="connsiteX1" fmla="*/ 52261 w 103716"/>
                <a:gd name="connsiteY1" fmla="*/ 104135 h 103716"/>
                <a:gd name="connsiteX2" fmla="*/ 104119 w 103716"/>
                <a:gd name="connsiteY2" fmla="*/ 52276 h 103716"/>
                <a:gd name="connsiteX3" fmla="*/ 52261 w 103716"/>
                <a:gd name="connsiteY3" fmla="*/ 418 h 103716"/>
                <a:gd name="connsiteX4" fmla="*/ 403 w 103716"/>
                <a:gd name="connsiteY4" fmla="*/ 52276 h 10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716" h="103716">
                  <a:moveTo>
                    <a:pt x="403" y="52276"/>
                  </a:moveTo>
                  <a:cubicBezTo>
                    <a:pt x="403" y="81910"/>
                    <a:pt x="22628" y="104135"/>
                    <a:pt x="52261" y="104135"/>
                  </a:cubicBezTo>
                  <a:cubicBezTo>
                    <a:pt x="81894" y="104135"/>
                    <a:pt x="104119" y="81910"/>
                    <a:pt x="104119" y="52276"/>
                  </a:cubicBezTo>
                  <a:cubicBezTo>
                    <a:pt x="104119" y="22643"/>
                    <a:pt x="81894" y="418"/>
                    <a:pt x="52261" y="418"/>
                  </a:cubicBezTo>
                  <a:cubicBezTo>
                    <a:pt x="22628" y="418"/>
                    <a:pt x="403" y="22643"/>
                    <a:pt x="403" y="52276"/>
                  </a:cubicBezTo>
                  <a:close/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 lim="800000"/>
            </a:ln>
          </p:spPr>
          <p:txBody>
            <a:bodyPr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xmlns="" id="{CA6404AD-8073-6AE9-6858-43647DDC9666}"/>
                </a:ext>
              </a:extLst>
            </p:cNvPr>
            <p:cNvSpPr/>
            <p:nvPr/>
          </p:nvSpPr>
          <p:spPr>
            <a:xfrm>
              <a:off x="6389687" y="3033712"/>
              <a:ext cx="103716" cy="103716"/>
            </a:xfrm>
            <a:custGeom>
              <a:avLst/>
              <a:gdLst>
                <a:gd name="connsiteX0" fmla="*/ 493 w 103716"/>
                <a:gd name="connsiteY0" fmla="*/ 52261 h 103716"/>
                <a:gd name="connsiteX1" fmla="*/ 52351 w 103716"/>
                <a:gd name="connsiteY1" fmla="*/ 104119 h 103716"/>
                <a:gd name="connsiteX2" fmla="*/ 104209 w 103716"/>
                <a:gd name="connsiteY2" fmla="*/ 52261 h 103716"/>
                <a:gd name="connsiteX3" fmla="*/ 52351 w 103716"/>
                <a:gd name="connsiteY3" fmla="*/ 403 h 103716"/>
                <a:gd name="connsiteX4" fmla="*/ 493 w 103716"/>
                <a:gd name="connsiteY4" fmla="*/ 52261 h 10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716" h="103716">
                  <a:moveTo>
                    <a:pt x="493" y="52261"/>
                  </a:moveTo>
                  <a:cubicBezTo>
                    <a:pt x="493" y="81894"/>
                    <a:pt x="22717" y="104119"/>
                    <a:pt x="52351" y="104119"/>
                  </a:cubicBezTo>
                  <a:cubicBezTo>
                    <a:pt x="81984" y="104119"/>
                    <a:pt x="104209" y="81894"/>
                    <a:pt x="104209" y="52261"/>
                  </a:cubicBezTo>
                  <a:cubicBezTo>
                    <a:pt x="104209" y="22628"/>
                    <a:pt x="81984" y="403"/>
                    <a:pt x="52351" y="403"/>
                  </a:cubicBezTo>
                  <a:cubicBezTo>
                    <a:pt x="22717" y="403"/>
                    <a:pt x="493" y="22628"/>
                    <a:pt x="493" y="52261"/>
                  </a:cubicBezTo>
                  <a:close/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 lim="800000"/>
            </a:ln>
          </p:spPr>
          <p:txBody>
            <a:bodyPr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xmlns="" id="{B32C2CC8-1CEE-63BC-BF4C-35A2059794E7}"/>
                </a:ext>
              </a:extLst>
            </p:cNvPr>
            <p:cNvSpPr/>
            <p:nvPr/>
          </p:nvSpPr>
          <p:spPr>
            <a:xfrm>
              <a:off x="5700712" y="3722687"/>
              <a:ext cx="103716" cy="103716"/>
            </a:xfrm>
            <a:custGeom>
              <a:avLst/>
              <a:gdLst>
                <a:gd name="connsiteX0" fmla="*/ 403 w 103716"/>
                <a:gd name="connsiteY0" fmla="*/ 52351 h 103716"/>
                <a:gd name="connsiteX1" fmla="*/ 52261 w 103716"/>
                <a:gd name="connsiteY1" fmla="*/ 104209 h 103716"/>
                <a:gd name="connsiteX2" fmla="*/ 104119 w 103716"/>
                <a:gd name="connsiteY2" fmla="*/ 52351 h 103716"/>
                <a:gd name="connsiteX3" fmla="*/ 52261 w 103716"/>
                <a:gd name="connsiteY3" fmla="*/ 493 h 103716"/>
                <a:gd name="connsiteX4" fmla="*/ 403 w 103716"/>
                <a:gd name="connsiteY4" fmla="*/ 52351 h 10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716" h="103716">
                  <a:moveTo>
                    <a:pt x="403" y="52351"/>
                  </a:moveTo>
                  <a:cubicBezTo>
                    <a:pt x="403" y="81984"/>
                    <a:pt x="22628" y="104209"/>
                    <a:pt x="52261" y="104209"/>
                  </a:cubicBezTo>
                  <a:cubicBezTo>
                    <a:pt x="81894" y="104209"/>
                    <a:pt x="104119" y="81984"/>
                    <a:pt x="104119" y="52351"/>
                  </a:cubicBezTo>
                  <a:cubicBezTo>
                    <a:pt x="104119" y="22717"/>
                    <a:pt x="81894" y="493"/>
                    <a:pt x="52261" y="493"/>
                  </a:cubicBezTo>
                  <a:cubicBezTo>
                    <a:pt x="22628" y="493"/>
                    <a:pt x="403" y="22717"/>
                    <a:pt x="403" y="52351"/>
                  </a:cubicBezTo>
                  <a:close/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 lim="800000"/>
            </a:ln>
          </p:spPr>
          <p:txBody>
            <a:bodyPr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xmlns="" id="{C5AF0B35-9BF4-C4E5-E481-005CE0E62F1D}"/>
                </a:ext>
              </a:extLst>
            </p:cNvPr>
            <p:cNvSpPr/>
            <p:nvPr/>
          </p:nvSpPr>
          <p:spPr>
            <a:xfrm>
              <a:off x="6097058" y="3722687"/>
              <a:ext cx="103716" cy="103716"/>
            </a:xfrm>
            <a:custGeom>
              <a:avLst/>
              <a:gdLst>
                <a:gd name="connsiteX0" fmla="*/ 454 w 103716"/>
                <a:gd name="connsiteY0" fmla="*/ 52351 h 103716"/>
                <a:gd name="connsiteX1" fmla="*/ 52313 w 103716"/>
                <a:gd name="connsiteY1" fmla="*/ 104209 h 103716"/>
                <a:gd name="connsiteX2" fmla="*/ 104171 w 103716"/>
                <a:gd name="connsiteY2" fmla="*/ 52351 h 103716"/>
                <a:gd name="connsiteX3" fmla="*/ 52313 w 103716"/>
                <a:gd name="connsiteY3" fmla="*/ 493 h 103716"/>
                <a:gd name="connsiteX4" fmla="*/ 454 w 103716"/>
                <a:gd name="connsiteY4" fmla="*/ 52351 h 10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716" h="103716">
                  <a:moveTo>
                    <a:pt x="454" y="52351"/>
                  </a:moveTo>
                  <a:cubicBezTo>
                    <a:pt x="454" y="81984"/>
                    <a:pt x="22679" y="104209"/>
                    <a:pt x="52313" y="104209"/>
                  </a:cubicBezTo>
                  <a:cubicBezTo>
                    <a:pt x="81946" y="104209"/>
                    <a:pt x="104171" y="81984"/>
                    <a:pt x="104171" y="52351"/>
                  </a:cubicBezTo>
                  <a:cubicBezTo>
                    <a:pt x="104171" y="22717"/>
                    <a:pt x="81946" y="493"/>
                    <a:pt x="52313" y="493"/>
                  </a:cubicBezTo>
                  <a:cubicBezTo>
                    <a:pt x="22679" y="493"/>
                    <a:pt x="454" y="22717"/>
                    <a:pt x="454" y="52351"/>
                  </a:cubicBezTo>
                  <a:close/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 lim="800000"/>
            </a:ln>
          </p:spPr>
          <p:txBody>
            <a:bodyPr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xmlns="" id="{096A0221-DD56-0346-8EE6-157F325529E2}"/>
                </a:ext>
              </a:extLst>
            </p:cNvPr>
            <p:cNvSpPr/>
            <p:nvPr/>
          </p:nvSpPr>
          <p:spPr>
            <a:xfrm>
              <a:off x="5785908" y="3474508"/>
              <a:ext cx="262996" cy="262995"/>
            </a:xfrm>
            <a:custGeom>
              <a:avLst/>
              <a:gdLst>
                <a:gd name="connsiteX0" fmla="*/ 424 w 262996"/>
                <a:gd name="connsiteY0" fmla="*/ 263466 h 262995"/>
                <a:gd name="connsiteX1" fmla="*/ 263420 w 262996"/>
                <a:gd name="connsiteY1" fmla="*/ 471 h 262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2996" h="262995">
                  <a:moveTo>
                    <a:pt x="424" y="263466"/>
                  </a:moveTo>
                  <a:lnTo>
                    <a:pt x="263420" y="471"/>
                  </a:lnTo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 lim="800000"/>
            </a:ln>
          </p:spPr>
          <p:txBody>
            <a:bodyPr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xmlns="" id="{7038AC4A-29B2-D752-ABDA-61EEF6BAA6A5}"/>
                </a:ext>
              </a:extLst>
            </p:cNvPr>
            <p:cNvSpPr/>
            <p:nvPr/>
          </p:nvSpPr>
          <p:spPr>
            <a:xfrm>
              <a:off x="6245224" y="3118908"/>
              <a:ext cx="159279" cy="159279"/>
            </a:xfrm>
            <a:custGeom>
              <a:avLst/>
              <a:gdLst>
                <a:gd name="connsiteX0" fmla="*/ 477 w 159279"/>
                <a:gd name="connsiteY0" fmla="*/ 159697 h 159279"/>
                <a:gd name="connsiteX1" fmla="*/ 159757 w 159279"/>
                <a:gd name="connsiteY1" fmla="*/ 417 h 159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9279" h="159279">
                  <a:moveTo>
                    <a:pt x="477" y="159697"/>
                  </a:moveTo>
                  <a:lnTo>
                    <a:pt x="159757" y="417"/>
                  </a:lnTo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 lim="800000"/>
            </a:ln>
          </p:spPr>
          <p:txBody>
            <a:bodyPr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xmlns="" id="{107E43FC-A37C-EB85-53A2-65CACB45BBE7}"/>
                </a:ext>
              </a:extLst>
            </p:cNvPr>
            <p:cNvSpPr/>
            <p:nvPr/>
          </p:nvSpPr>
          <p:spPr>
            <a:xfrm>
              <a:off x="5797020" y="3226329"/>
              <a:ext cx="222249" cy="96308"/>
            </a:xfrm>
            <a:custGeom>
              <a:avLst/>
              <a:gdLst>
                <a:gd name="connsiteX0" fmla="*/ 423 w 222249"/>
                <a:gd name="connsiteY0" fmla="*/ 427 h 96308"/>
                <a:gd name="connsiteX1" fmla="*/ 222673 w 222249"/>
                <a:gd name="connsiteY1" fmla="*/ 96736 h 9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2249" h="96308">
                  <a:moveTo>
                    <a:pt x="423" y="427"/>
                  </a:moveTo>
                  <a:lnTo>
                    <a:pt x="222673" y="96736"/>
                  </a:lnTo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 lim="800000"/>
            </a:ln>
          </p:spPr>
          <p:txBody>
            <a:bodyPr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xmlns="" id="{0E803A50-21BE-7D83-E254-EBA821444859}"/>
                </a:ext>
              </a:extLst>
            </p:cNvPr>
            <p:cNvSpPr/>
            <p:nvPr/>
          </p:nvSpPr>
          <p:spPr>
            <a:xfrm>
              <a:off x="6263745" y="3448579"/>
              <a:ext cx="125941" cy="51858"/>
            </a:xfrm>
            <a:custGeom>
              <a:avLst/>
              <a:gdLst>
                <a:gd name="connsiteX0" fmla="*/ 126419 w 125941"/>
                <a:gd name="connsiteY0" fmla="*/ 52312 h 51858"/>
                <a:gd name="connsiteX1" fmla="*/ 478 w 125941"/>
                <a:gd name="connsiteY1" fmla="*/ 453 h 5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5941" h="51858">
                  <a:moveTo>
                    <a:pt x="126419" y="52312"/>
                  </a:moveTo>
                  <a:lnTo>
                    <a:pt x="478" y="453"/>
                  </a:lnTo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 lim="800000"/>
            </a:ln>
          </p:spPr>
          <p:txBody>
            <a:bodyPr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xmlns="" id="{E6123B92-4934-97CA-05A0-DD09201EEB6F}"/>
                </a:ext>
              </a:extLst>
            </p:cNvPr>
            <p:cNvSpPr/>
            <p:nvPr/>
          </p:nvSpPr>
          <p:spPr>
            <a:xfrm>
              <a:off x="6148916" y="3515254"/>
              <a:ext cx="6350" cy="207433"/>
            </a:xfrm>
            <a:custGeom>
              <a:avLst/>
              <a:gdLst>
                <a:gd name="connsiteX0" fmla="*/ 454 w 6350"/>
                <a:gd name="connsiteY0" fmla="*/ 207906 h 207433"/>
                <a:gd name="connsiteX1" fmla="*/ 454 w 6350"/>
                <a:gd name="connsiteY1" fmla="*/ 472 h 207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0" h="207433">
                  <a:moveTo>
                    <a:pt x="454" y="207906"/>
                  </a:moveTo>
                  <a:lnTo>
                    <a:pt x="454" y="472"/>
                  </a:lnTo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 lim="800000"/>
            </a:ln>
          </p:spPr>
          <p:txBody>
            <a:bodyPr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xmlns="" id="{BA5FB78A-4B26-F6D3-47AA-6AC930805D85}"/>
                </a:ext>
              </a:extLst>
            </p:cNvPr>
            <p:cNvSpPr/>
            <p:nvPr/>
          </p:nvSpPr>
          <p:spPr>
            <a:xfrm>
              <a:off x="6389687" y="3463395"/>
              <a:ext cx="103716" cy="103716"/>
            </a:xfrm>
            <a:custGeom>
              <a:avLst/>
              <a:gdLst>
                <a:gd name="connsiteX0" fmla="*/ 493 w 103716"/>
                <a:gd name="connsiteY0" fmla="*/ 52317 h 103716"/>
                <a:gd name="connsiteX1" fmla="*/ 52351 w 103716"/>
                <a:gd name="connsiteY1" fmla="*/ 104175 h 103716"/>
                <a:gd name="connsiteX2" fmla="*/ 104209 w 103716"/>
                <a:gd name="connsiteY2" fmla="*/ 52317 h 103716"/>
                <a:gd name="connsiteX3" fmla="*/ 52351 w 103716"/>
                <a:gd name="connsiteY3" fmla="*/ 459 h 103716"/>
                <a:gd name="connsiteX4" fmla="*/ 493 w 103716"/>
                <a:gd name="connsiteY4" fmla="*/ 52317 h 10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716" h="103716">
                  <a:moveTo>
                    <a:pt x="493" y="52317"/>
                  </a:moveTo>
                  <a:cubicBezTo>
                    <a:pt x="493" y="81950"/>
                    <a:pt x="22717" y="104175"/>
                    <a:pt x="52351" y="104175"/>
                  </a:cubicBezTo>
                  <a:cubicBezTo>
                    <a:pt x="81984" y="104175"/>
                    <a:pt x="104209" y="81950"/>
                    <a:pt x="104209" y="52317"/>
                  </a:cubicBezTo>
                  <a:cubicBezTo>
                    <a:pt x="104209" y="22684"/>
                    <a:pt x="81984" y="459"/>
                    <a:pt x="52351" y="459"/>
                  </a:cubicBezTo>
                  <a:cubicBezTo>
                    <a:pt x="22717" y="459"/>
                    <a:pt x="493" y="22684"/>
                    <a:pt x="493" y="52317"/>
                  </a:cubicBezTo>
                  <a:close/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 lim="800000"/>
            </a:ln>
          </p:spPr>
          <p:txBody>
            <a:bodyPr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xmlns="" id="{BAEFE736-64EB-0BEF-D910-D6E4E502AC09}"/>
              </a:ext>
            </a:extLst>
          </p:cNvPr>
          <p:cNvGrpSpPr/>
          <p:nvPr/>
        </p:nvGrpSpPr>
        <p:grpSpPr>
          <a:xfrm>
            <a:off x="7560883" y="2439067"/>
            <a:ext cx="416440" cy="416440"/>
            <a:chOff x="10132788" y="5271744"/>
            <a:chExt cx="1145040" cy="1145040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xmlns="" id="{37A860E5-4FE1-5A91-81BD-3FBD484D602E}"/>
                </a:ext>
              </a:extLst>
            </p:cNvPr>
            <p:cNvGrpSpPr/>
            <p:nvPr/>
          </p:nvGrpSpPr>
          <p:grpSpPr>
            <a:xfrm>
              <a:off x="10132788" y="5271744"/>
              <a:ext cx="1145040" cy="1145040"/>
              <a:chOff x="9651369" y="4520840"/>
              <a:chExt cx="424814" cy="424814"/>
            </a:xfrm>
          </p:grpSpPr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xmlns="" id="{93983506-191F-5AC9-EE8B-FB1DF6020F6D}"/>
                  </a:ext>
                </a:extLst>
              </p:cNvPr>
              <p:cNvSpPr/>
              <p:nvPr/>
            </p:nvSpPr>
            <p:spPr>
              <a:xfrm>
                <a:off x="9733284" y="4602755"/>
                <a:ext cx="260985" cy="260985"/>
              </a:xfrm>
              <a:custGeom>
                <a:avLst/>
                <a:gdLst>
                  <a:gd name="connsiteX0" fmla="*/ 32385 w 260985"/>
                  <a:gd name="connsiteY0" fmla="*/ 0 h 260985"/>
                  <a:gd name="connsiteX1" fmla="*/ 228600 w 260985"/>
                  <a:gd name="connsiteY1" fmla="*/ 0 h 260985"/>
                  <a:gd name="connsiteX2" fmla="*/ 260985 w 260985"/>
                  <a:gd name="connsiteY2" fmla="*/ 32385 h 260985"/>
                  <a:gd name="connsiteX3" fmla="*/ 260985 w 260985"/>
                  <a:gd name="connsiteY3" fmla="*/ 228600 h 260985"/>
                  <a:gd name="connsiteX4" fmla="*/ 228600 w 260985"/>
                  <a:gd name="connsiteY4" fmla="*/ 260985 h 260985"/>
                  <a:gd name="connsiteX5" fmla="*/ 32385 w 260985"/>
                  <a:gd name="connsiteY5" fmla="*/ 260985 h 260985"/>
                  <a:gd name="connsiteX6" fmla="*/ 0 w 260985"/>
                  <a:gd name="connsiteY6" fmla="*/ 228600 h 260985"/>
                  <a:gd name="connsiteX7" fmla="*/ 0 w 260985"/>
                  <a:gd name="connsiteY7" fmla="*/ 32385 h 260985"/>
                  <a:gd name="connsiteX8" fmla="*/ 32385 w 260985"/>
                  <a:gd name="connsiteY8" fmla="*/ 0 h 260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0985" h="260985">
                    <a:moveTo>
                      <a:pt x="32385" y="0"/>
                    </a:moveTo>
                    <a:lnTo>
                      <a:pt x="228600" y="0"/>
                    </a:lnTo>
                    <a:cubicBezTo>
                      <a:pt x="246698" y="0"/>
                      <a:pt x="260985" y="14288"/>
                      <a:pt x="260985" y="32385"/>
                    </a:cubicBezTo>
                    <a:lnTo>
                      <a:pt x="260985" y="228600"/>
                    </a:lnTo>
                    <a:cubicBezTo>
                      <a:pt x="260985" y="246698"/>
                      <a:pt x="246698" y="260985"/>
                      <a:pt x="228600" y="260985"/>
                    </a:cubicBezTo>
                    <a:lnTo>
                      <a:pt x="32385" y="260985"/>
                    </a:lnTo>
                    <a:cubicBezTo>
                      <a:pt x="14288" y="260985"/>
                      <a:pt x="0" y="246698"/>
                      <a:pt x="0" y="228600"/>
                    </a:cubicBezTo>
                    <a:lnTo>
                      <a:pt x="0" y="32385"/>
                    </a:lnTo>
                    <a:cubicBezTo>
                      <a:pt x="0" y="14288"/>
                      <a:pt x="14288" y="0"/>
                      <a:pt x="32385" y="0"/>
                    </a:cubicBezTo>
                    <a:close/>
                  </a:path>
                </a:pathLst>
              </a:custGeom>
              <a:noFill/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xmlns="" id="{E35A1E8E-5417-C24E-A938-89A864E4F7C4}"/>
                  </a:ext>
                </a:extLst>
              </p:cNvPr>
              <p:cNvSpPr/>
              <p:nvPr/>
            </p:nvSpPr>
            <p:spPr>
              <a:xfrm>
                <a:off x="9798054" y="4520840"/>
                <a:ext cx="9525" cy="81915"/>
              </a:xfrm>
              <a:custGeom>
                <a:avLst/>
                <a:gdLst>
                  <a:gd name="connsiteX0" fmla="*/ 0 w 9525"/>
                  <a:gd name="connsiteY0" fmla="*/ 81915 h 81915"/>
                  <a:gd name="connsiteX1" fmla="*/ 0 w 9525"/>
                  <a:gd name="connsiteY1" fmla="*/ 0 h 81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525" h="81915">
                    <a:moveTo>
                      <a:pt x="0" y="81915"/>
                    </a:moveTo>
                    <a:lnTo>
                      <a:pt x="0" y="0"/>
                    </a:lnTo>
                  </a:path>
                </a:pathLst>
              </a:custGeom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xmlns="" id="{CE1B7CCA-609B-62CF-6E41-B5130EA7D4B2}"/>
                  </a:ext>
                </a:extLst>
              </p:cNvPr>
              <p:cNvSpPr/>
              <p:nvPr/>
            </p:nvSpPr>
            <p:spPr>
              <a:xfrm>
                <a:off x="9929499" y="4520840"/>
                <a:ext cx="9525" cy="81915"/>
              </a:xfrm>
              <a:custGeom>
                <a:avLst/>
                <a:gdLst>
                  <a:gd name="connsiteX0" fmla="*/ 0 w 9525"/>
                  <a:gd name="connsiteY0" fmla="*/ 81915 h 81915"/>
                  <a:gd name="connsiteX1" fmla="*/ 0 w 9525"/>
                  <a:gd name="connsiteY1" fmla="*/ 0 h 81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525" h="81915">
                    <a:moveTo>
                      <a:pt x="0" y="81915"/>
                    </a:moveTo>
                    <a:lnTo>
                      <a:pt x="0" y="0"/>
                    </a:lnTo>
                  </a:path>
                </a:pathLst>
              </a:custGeom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xmlns="" id="{670AEB6B-C1D0-F6EC-D894-F7C1DF523C29}"/>
                  </a:ext>
                </a:extLst>
              </p:cNvPr>
              <p:cNvSpPr/>
              <p:nvPr/>
            </p:nvSpPr>
            <p:spPr>
              <a:xfrm>
                <a:off x="9651369" y="4798970"/>
                <a:ext cx="81915" cy="9525"/>
              </a:xfrm>
              <a:custGeom>
                <a:avLst/>
                <a:gdLst>
                  <a:gd name="connsiteX0" fmla="*/ 81915 w 81915"/>
                  <a:gd name="connsiteY0" fmla="*/ 0 h 9525"/>
                  <a:gd name="connsiteX1" fmla="*/ 0 w 81915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915" h="9525">
                    <a:moveTo>
                      <a:pt x="81915" y="0"/>
                    </a:moveTo>
                    <a:lnTo>
                      <a:pt x="0" y="0"/>
                    </a:lnTo>
                  </a:path>
                </a:pathLst>
              </a:custGeom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xmlns="" id="{D9656A50-C30F-4210-2187-1E999951C49A}"/>
                  </a:ext>
                </a:extLst>
              </p:cNvPr>
              <p:cNvSpPr/>
              <p:nvPr/>
            </p:nvSpPr>
            <p:spPr>
              <a:xfrm>
                <a:off x="9651369" y="4667525"/>
                <a:ext cx="81915" cy="9525"/>
              </a:xfrm>
              <a:custGeom>
                <a:avLst/>
                <a:gdLst>
                  <a:gd name="connsiteX0" fmla="*/ 81915 w 81915"/>
                  <a:gd name="connsiteY0" fmla="*/ 0 h 9525"/>
                  <a:gd name="connsiteX1" fmla="*/ 0 w 81915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915" h="9525">
                    <a:moveTo>
                      <a:pt x="81915" y="0"/>
                    </a:moveTo>
                    <a:lnTo>
                      <a:pt x="0" y="0"/>
                    </a:lnTo>
                  </a:path>
                </a:pathLst>
              </a:custGeom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xmlns="" id="{F2284144-8E1C-B9F2-1C94-0DAAB448BB43}"/>
                  </a:ext>
                </a:extLst>
              </p:cNvPr>
              <p:cNvSpPr/>
              <p:nvPr/>
            </p:nvSpPr>
            <p:spPr>
              <a:xfrm>
                <a:off x="9929499" y="4863740"/>
                <a:ext cx="9525" cy="81914"/>
              </a:xfrm>
              <a:custGeom>
                <a:avLst/>
                <a:gdLst>
                  <a:gd name="connsiteX0" fmla="*/ 0 w 9525"/>
                  <a:gd name="connsiteY0" fmla="*/ 0 h 81914"/>
                  <a:gd name="connsiteX1" fmla="*/ 0 w 9525"/>
                  <a:gd name="connsiteY1" fmla="*/ 81915 h 81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525" h="81914">
                    <a:moveTo>
                      <a:pt x="0" y="0"/>
                    </a:moveTo>
                    <a:lnTo>
                      <a:pt x="0" y="81915"/>
                    </a:lnTo>
                  </a:path>
                </a:pathLst>
              </a:custGeom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xmlns="" id="{5EA7D045-B9C7-73FA-8EE7-C5797A5836FC}"/>
                  </a:ext>
                </a:extLst>
              </p:cNvPr>
              <p:cNvSpPr/>
              <p:nvPr/>
            </p:nvSpPr>
            <p:spPr>
              <a:xfrm>
                <a:off x="9798054" y="4863740"/>
                <a:ext cx="9525" cy="81914"/>
              </a:xfrm>
              <a:custGeom>
                <a:avLst/>
                <a:gdLst>
                  <a:gd name="connsiteX0" fmla="*/ 0 w 9525"/>
                  <a:gd name="connsiteY0" fmla="*/ 0 h 81914"/>
                  <a:gd name="connsiteX1" fmla="*/ 0 w 9525"/>
                  <a:gd name="connsiteY1" fmla="*/ 81915 h 81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525" h="81914">
                    <a:moveTo>
                      <a:pt x="0" y="0"/>
                    </a:moveTo>
                    <a:lnTo>
                      <a:pt x="0" y="81915"/>
                    </a:lnTo>
                  </a:path>
                </a:pathLst>
              </a:custGeom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xmlns="" id="{129A1E5B-A19B-04F0-9307-54A849ED038E}"/>
                  </a:ext>
                </a:extLst>
              </p:cNvPr>
              <p:cNvSpPr/>
              <p:nvPr/>
            </p:nvSpPr>
            <p:spPr>
              <a:xfrm>
                <a:off x="9994269" y="4667525"/>
                <a:ext cx="81914" cy="9525"/>
              </a:xfrm>
              <a:custGeom>
                <a:avLst/>
                <a:gdLst>
                  <a:gd name="connsiteX0" fmla="*/ 0 w 81914"/>
                  <a:gd name="connsiteY0" fmla="*/ 0 h 9525"/>
                  <a:gd name="connsiteX1" fmla="*/ 81915 w 81914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914" h="9525">
                    <a:moveTo>
                      <a:pt x="0" y="0"/>
                    </a:moveTo>
                    <a:lnTo>
                      <a:pt x="81915" y="0"/>
                    </a:lnTo>
                  </a:path>
                </a:pathLst>
              </a:custGeom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xmlns="" id="{012913F6-76F6-1967-3459-9D15989A61C1}"/>
                  </a:ext>
                </a:extLst>
              </p:cNvPr>
              <p:cNvSpPr/>
              <p:nvPr/>
            </p:nvSpPr>
            <p:spPr>
              <a:xfrm>
                <a:off x="9994269" y="4798970"/>
                <a:ext cx="81914" cy="9525"/>
              </a:xfrm>
              <a:custGeom>
                <a:avLst/>
                <a:gdLst>
                  <a:gd name="connsiteX0" fmla="*/ 0 w 81914"/>
                  <a:gd name="connsiteY0" fmla="*/ 0 h 9525"/>
                  <a:gd name="connsiteX1" fmla="*/ 81915 w 81914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914" h="9525">
                    <a:moveTo>
                      <a:pt x="0" y="0"/>
                    </a:moveTo>
                    <a:lnTo>
                      <a:pt x="81915" y="0"/>
                    </a:lnTo>
                  </a:path>
                </a:pathLst>
              </a:custGeom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xmlns="" id="{3AFD42C5-1B15-9BB6-C081-0E439B91114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624282" y="5607080"/>
              <a:ext cx="169444" cy="474447"/>
              <a:chOff x="3951935" y="6172560"/>
              <a:chExt cx="81642" cy="228599"/>
            </a:xfrm>
          </p:grpSpPr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xmlns="" id="{BC72D233-6ED7-7C3C-54C3-06C89B30CF27}"/>
                  </a:ext>
                </a:extLst>
              </p:cNvPr>
              <p:cNvSpPr/>
              <p:nvPr/>
            </p:nvSpPr>
            <p:spPr>
              <a:xfrm>
                <a:off x="3992757" y="6172560"/>
                <a:ext cx="32657" cy="42780"/>
              </a:xfrm>
              <a:custGeom>
                <a:avLst/>
                <a:gdLst>
                  <a:gd name="connsiteX0" fmla="*/ 0 w 32657"/>
                  <a:gd name="connsiteY0" fmla="*/ 42781 h 42780"/>
                  <a:gd name="connsiteX1" fmla="*/ 0 w 32657"/>
                  <a:gd name="connsiteY1" fmla="*/ 0 h 42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2657" h="42780">
                    <a:moveTo>
                      <a:pt x="0" y="42781"/>
                    </a:moveTo>
                    <a:lnTo>
                      <a:pt x="0" y="0"/>
                    </a:lnTo>
                  </a:path>
                </a:pathLst>
              </a:custGeom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xmlns="" id="{C7E12CAC-B5BA-F38C-E539-6080D85224A6}"/>
                  </a:ext>
                </a:extLst>
              </p:cNvPr>
              <p:cNvSpPr/>
              <p:nvPr/>
            </p:nvSpPr>
            <p:spPr>
              <a:xfrm>
                <a:off x="3951935" y="6215341"/>
                <a:ext cx="81642" cy="143038"/>
              </a:xfrm>
              <a:custGeom>
                <a:avLst/>
                <a:gdLst>
                  <a:gd name="connsiteX0" fmla="*/ 0 w 81642"/>
                  <a:gd name="connsiteY0" fmla="*/ 114300 h 143038"/>
                  <a:gd name="connsiteX1" fmla="*/ 40821 w 81642"/>
                  <a:gd name="connsiteY1" fmla="*/ 143038 h 143038"/>
                  <a:gd name="connsiteX2" fmla="*/ 81643 w 81642"/>
                  <a:gd name="connsiteY2" fmla="*/ 114300 h 143038"/>
                  <a:gd name="connsiteX3" fmla="*/ 0 w 81642"/>
                  <a:gd name="connsiteY3" fmla="*/ 28738 h 143038"/>
                  <a:gd name="connsiteX4" fmla="*/ 40821 w 81642"/>
                  <a:gd name="connsiteY4" fmla="*/ 0 h 143038"/>
                  <a:gd name="connsiteX5" fmla="*/ 81643 w 81642"/>
                  <a:gd name="connsiteY5" fmla="*/ 28738 h 143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1642" h="143038">
                    <a:moveTo>
                      <a:pt x="0" y="114300"/>
                    </a:moveTo>
                    <a:cubicBezTo>
                      <a:pt x="0" y="135854"/>
                      <a:pt x="17308" y="143038"/>
                      <a:pt x="40821" y="143038"/>
                    </a:cubicBezTo>
                    <a:cubicBezTo>
                      <a:pt x="64335" y="143038"/>
                      <a:pt x="81643" y="143038"/>
                      <a:pt x="81643" y="114300"/>
                    </a:cubicBezTo>
                    <a:cubicBezTo>
                      <a:pt x="81643" y="71519"/>
                      <a:pt x="0" y="71519"/>
                      <a:pt x="0" y="28738"/>
                    </a:cubicBezTo>
                    <a:cubicBezTo>
                      <a:pt x="0" y="0"/>
                      <a:pt x="17308" y="0"/>
                      <a:pt x="40821" y="0"/>
                    </a:cubicBezTo>
                    <a:cubicBezTo>
                      <a:pt x="64335" y="0"/>
                      <a:pt x="81643" y="10777"/>
                      <a:pt x="81643" y="28738"/>
                    </a:cubicBezTo>
                  </a:path>
                </a:pathLst>
              </a:custGeom>
              <a:noFill/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xmlns="" id="{46960673-22AF-4D66-AC15-3F7F676A0B92}"/>
                  </a:ext>
                </a:extLst>
              </p:cNvPr>
              <p:cNvSpPr/>
              <p:nvPr/>
            </p:nvSpPr>
            <p:spPr>
              <a:xfrm>
                <a:off x="3992757" y="6358379"/>
                <a:ext cx="32657" cy="42780"/>
              </a:xfrm>
              <a:custGeom>
                <a:avLst/>
                <a:gdLst>
                  <a:gd name="connsiteX0" fmla="*/ 0 w 32657"/>
                  <a:gd name="connsiteY0" fmla="*/ 0 h 42780"/>
                  <a:gd name="connsiteX1" fmla="*/ 0 w 32657"/>
                  <a:gd name="connsiteY1" fmla="*/ 42781 h 42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2657" h="42780">
                    <a:moveTo>
                      <a:pt x="0" y="0"/>
                    </a:moveTo>
                    <a:lnTo>
                      <a:pt x="0" y="42781"/>
                    </a:lnTo>
                  </a:path>
                </a:pathLst>
              </a:custGeom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93" name="Graphic 3">
            <a:extLst>
              <a:ext uri="{FF2B5EF4-FFF2-40B4-BE49-F238E27FC236}">
                <a16:creationId xmlns:a16="http://schemas.microsoft.com/office/drawing/2014/main" xmlns="" id="{6765AD12-6E9D-CF0E-1AD1-150F70748014}"/>
              </a:ext>
            </a:extLst>
          </p:cNvPr>
          <p:cNvGrpSpPr/>
          <p:nvPr/>
        </p:nvGrpSpPr>
        <p:grpSpPr>
          <a:xfrm>
            <a:off x="4316816" y="2423054"/>
            <a:ext cx="197121" cy="196270"/>
            <a:chOff x="5960745" y="3315652"/>
            <a:chExt cx="222885" cy="221932"/>
          </a:xfrm>
          <a:noFill/>
        </p:grpSpPr>
        <p:sp>
          <p:nvSpPr>
            <p:cNvPr id="94" name="Freeform 93">
              <a:extLst>
                <a:ext uri="{FF2B5EF4-FFF2-40B4-BE49-F238E27FC236}">
                  <a16:creationId xmlns:a16="http://schemas.microsoft.com/office/drawing/2014/main" xmlns="" id="{D4C528D6-4416-2BF0-93E1-2ACB558BA6BA}"/>
                </a:ext>
              </a:extLst>
            </p:cNvPr>
            <p:cNvSpPr/>
            <p:nvPr/>
          </p:nvSpPr>
          <p:spPr>
            <a:xfrm>
              <a:off x="6072187" y="3315652"/>
              <a:ext cx="9525" cy="221932"/>
            </a:xfrm>
            <a:custGeom>
              <a:avLst/>
              <a:gdLst>
                <a:gd name="connsiteX0" fmla="*/ 0 w 9525"/>
                <a:gd name="connsiteY0" fmla="*/ 0 h 221932"/>
                <a:gd name="connsiteX1" fmla="*/ 0 w 9525"/>
                <a:gd name="connsiteY1" fmla="*/ 221933 h 221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21932">
                  <a:moveTo>
                    <a:pt x="0" y="0"/>
                  </a:moveTo>
                  <a:lnTo>
                    <a:pt x="0" y="221933"/>
                  </a:lnTo>
                </a:path>
              </a:pathLst>
            </a:custGeom>
            <a:ln w="19050" cap="rnd">
              <a:solidFill>
                <a:schemeClr val="accent1">
                  <a:alpha val="77108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 94">
              <a:extLst>
                <a:ext uri="{FF2B5EF4-FFF2-40B4-BE49-F238E27FC236}">
                  <a16:creationId xmlns:a16="http://schemas.microsoft.com/office/drawing/2014/main" xmlns="" id="{C822A30F-3D28-36CC-3491-F9F3B660C0CE}"/>
                </a:ext>
              </a:extLst>
            </p:cNvPr>
            <p:cNvSpPr/>
            <p:nvPr/>
          </p:nvSpPr>
          <p:spPr>
            <a:xfrm>
              <a:off x="6026467" y="3340417"/>
              <a:ext cx="92392" cy="42862"/>
            </a:xfrm>
            <a:custGeom>
              <a:avLst/>
              <a:gdLst>
                <a:gd name="connsiteX0" fmla="*/ 0 w 92392"/>
                <a:gd name="connsiteY0" fmla="*/ 0 h 42862"/>
                <a:gd name="connsiteX1" fmla="*/ 45720 w 92392"/>
                <a:gd name="connsiteY1" fmla="*/ 42863 h 42862"/>
                <a:gd name="connsiteX2" fmla="*/ 92392 w 92392"/>
                <a:gd name="connsiteY2" fmla="*/ 0 h 4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392" h="42862">
                  <a:moveTo>
                    <a:pt x="0" y="0"/>
                  </a:moveTo>
                  <a:lnTo>
                    <a:pt x="45720" y="42863"/>
                  </a:lnTo>
                  <a:lnTo>
                    <a:pt x="92392" y="0"/>
                  </a:lnTo>
                </a:path>
              </a:pathLst>
            </a:custGeom>
            <a:noFill/>
            <a:ln w="19050" cap="rnd">
              <a:solidFill>
                <a:schemeClr val="accent1">
                  <a:alpha val="77108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 95">
              <a:extLst>
                <a:ext uri="{FF2B5EF4-FFF2-40B4-BE49-F238E27FC236}">
                  <a16:creationId xmlns:a16="http://schemas.microsoft.com/office/drawing/2014/main" xmlns="" id="{79AB3FDF-0794-8868-C23A-26A040F30F28}"/>
                </a:ext>
              </a:extLst>
            </p:cNvPr>
            <p:cNvSpPr/>
            <p:nvPr/>
          </p:nvSpPr>
          <p:spPr>
            <a:xfrm>
              <a:off x="6026467" y="3476625"/>
              <a:ext cx="92392" cy="42862"/>
            </a:xfrm>
            <a:custGeom>
              <a:avLst/>
              <a:gdLst>
                <a:gd name="connsiteX0" fmla="*/ 0 w 92392"/>
                <a:gd name="connsiteY0" fmla="*/ 42863 h 42862"/>
                <a:gd name="connsiteX1" fmla="*/ 45720 w 92392"/>
                <a:gd name="connsiteY1" fmla="*/ 0 h 42862"/>
                <a:gd name="connsiteX2" fmla="*/ 92392 w 92392"/>
                <a:gd name="connsiteY2" fmla="*/ 42863 h 4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392" h="42862">
                  <a:moveTo>
                    <a:pt x="0" y="42863"/>
                  </a:moveTo>
                  <a:lnTo>
                    <a:pt x="45720" y="0"/>
                  </a:lnTo>
                  <a:lnTo>
                    <a:pt x="92392" y="42863"/>
                  </a:lnTo>
                </a:path>
              </a:pathLst>
            </a:custGeom>
            <a:noFill/>
            <a:ln w="19050" cap="rnd">
              <a:solidFill>
                <a:schemeClr val="accent1">
                  <a:alpha val="77108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 96">
              <a:extLst>
                <a:ext uri="{FF2B5EF4-FFF2-40B4-BE49-F238E27FC236}">
                  <a16:creationId xmlns:a16="http://schemas.microsoft.com/office/drawing/2014/main" xmlns="" id="{3773C458-27DE-4891-0D4C-E84E149785E7}"/>
                </a:ext>
              </a:extLst>
            </p:cNvPr>
            <p:cNvSpPr/>
            <p:nvPr/>
          </p:nvSpPr>
          <p:spPr>
            <a:xfrm>
              <a:off x="5960745" y="3427095"/>
              <a:ext cx="222885" cy="9525"/>
            </a:xfrm>
            <a:custGeom>
              <a:avLst/>
              <a:gdLst>
                <a:gd name="connsiteX0" fmla="*/ 0 w 222885"/>
                <a:gd name="connsiteY0" fmla="*/ 0 h 9525"/>
                <a:gd name="connsiteX1" fmla="*/ 222885 w 22288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2885" h="9525">
                  <a:moveTo>
                    <a:pt x="0" y="0"/>
                  </a:moveTo>
                  <a:lnTo>
                    <a:pt x="222885" y="0"/>
                  </a:lnTo>
                </a:path>
              </a:pathLst>
            </a:custGeom>
            <a:ln w="19050" cap="rnd">
              <a:solidFill>
                <a:schemeClr val="accent1">
                  <a:alpha val="77108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 97">
              <a:extLst>
                <a:ext uri="{FF2B5EF4-FFF2-40B4-BE49-F238E27FC236}">
                  <a16:creationId xmlns:a16="http://schemas.microsoft.com/office/drawing/2014/main" xmlns="" id="{E4E59288-2A02-3820-4383-88C53CD41D8F}"/>
                </a:ext>
              </a:extLst>
            </p:cNvPr>
            <p:cNvSpPr/>
            <p:nvPr/>
          </p:nvSpPr>
          <p:spPr>
            <a:xfrm>
              <a:off x="5979795" y="3380422"/>
              <a:ext cx="42862" cy="92392"/>
            </a:xfrm>
            <a:custGeom>
              <a:avLst/>
              <a:gdLst>
                <a:gd name="connsiteX0" fmla="*/ 0 w 42862"/>
                <a:gd name="connsiteY0" fmla="*/ 92393 h 92392"/>
                <a:gd name="connsiteX1" fmla="*/ 42862 w 42862"/>
                <a:gd name="connsiteY1" fmla="*/ 46672 h 92392"/>
                <a:gd name="connsiteX2" fmla="*/ 0 w 42862"/>
                <a:gd name="connsiteY2" fmla="*/ 0 h 9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862" h="92392">
                  <a:moveTo>
                    <a:pt x="0" y="92393"/>
                  </a:moveTo>
                  <a:lnTo>
                    <a:pt x="42862" y="46672"/>
                  </a:lnTo>
                  <a:lnTo>
                    <a:pt x="0" y="0"/>
                  </a:lnTo>
                </a:path>
              </a:pathLst>
            </a:custGeom>
            <a:noFill/>
            <a:ln w="19050" cap="rnd">
              <a:solidFill>
                <a:schemeClr val="accent1">
                  <a:alpha val="77108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 98">
              <a:extLst>
                <a:ext uri="{FF2B5EF4-FFF2-40B4-BE49-F238E27FC236}">
                  <a16:creationId xmlns:a16="http://schemas.microsoft.com/office/drawing/2014/main" xmlns="" id="{AD846891-25C0-3F35-2DD2-FBE08623ABE9}"/>
                </a:ext>
              </a:extLst>
            </p:cNvPr>
            <p:cNvSpPr/>
            <p:nvPr/>
          </p:nvSpPr>
          <p:spPr>
            <a:xfrm>
              <a:off x="6116002" y="3380422"/>
              <a:ext cx="42862" cy="92392"/>
            </a:xfrm>
            <a:custGeom>
              <a:avLst/>
              <a:gdLst>
                <a:gd name="connsiteX0" fmla="*/ 42863 w 42862"/>
                <a:gd name="connsiteY0" fmla="*/ 92393 h 92392"/>
                <a:gd name="connsiteX1" fmla="*/ 0 w 42862"/>
                <a:gd name="connsiteY1" fmla="*/ 46672 h 92392"/>
                <a:gd name="connsiteX2" fmla="*/ 42863 w 42862"/>
                <a:gd name="connsiteY2" fmla="*/ 0 h 9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862" h="92392">
                  <a:moveTo>
                    <a:pt x="42863" y="92393"/>
                  </a:moveTo>
                  <a:lnTo>
                    <a:pt x="0" y="46672"/>
                  </a:lnTo>
                  <a:lnTo>
                    <a:pt x="42863" y="0"/>
                  </a:lnTo>
                </a:path>
              </a:pathLst>
            </a:custGeom>
            <a:noFill/>
            <a:ln w="19050" cap="rnd">
              <a:solidFill>
                <a:schemeClr val="accent1">
                  <a:alpha val="77108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xmlns="" id="{FC3521C3-CA66-89DE-0751-3F90AC3FA99D}"/>
              </a:ext>
            </a:extLst>
          </p:cNvPr>
          <p:cNvGrpSpPr/>
          <p:nvPr/>
        </p:nvGrpSpPr>
        <p:grpSpPr>
          <a:xfrm>
            <a:off x="4220742" y="2672058"/>
            <a:ext cx="376327" cy="145350"/>
            <a:chOff x="7059505" y="2653813"/>
            <a:chExt cx="423862" cy="164112"/>
          </a:xfrm>
        </p:grpSpPr>
        <p:sp>
          <p:nvSpPr>
            <p:cNvPr id="109" name="Freeform 108">
              <a:extLst>
                <a:ext uri="{FF2B5EF4-FFF2-40B4-BE49-F238E27FC236}">
                  <a16:creationId xmlns:a16="http://schemas.microsoft.com/office/drawing/2014/main" xmlns="" id="{537A5DB9-1CAB-5DDB-E96D-2B7DA79CA012}"/>
                </a:ext>
              </a:extLst>
            </p:cNvPr>
            <p:cNvSpPr/>
            <p:nvPr/>
          </p:nvSpPr>
          <p:spPr>
            <a:xfrm>
              <a:off x="7059505" y="2653813"/>
              <a:ext cx="423862" cy="164112"/>
            </a:xfrm>
            <a:custGeom>
              <a:avLst/>
              <a:gdLst>
                <a:gd name="connsiteX0" fmla="*/ 32385 w 423862"/>
                <a:gd name="connsiteY0" fmla="*/ 0 h 162877"/>
                <a:gd name="connsiteX1" fmla="*/ 391478 w 423862"/>
                <a:gd name="connsiteY1" fmla="*/ 0 h 162877"/>
                <a:gd name="connsiteX2" fmla="*/ 423863 w 423862"/>
                <a:gd name="connsiteY2" fmla="*/ 32385 h 162877"/>
                <a:gd name="connsiteX3" fmla="*/ 423863 w 423862"/>
                <a:gd name="connsiteY3" fmla="*/ 130492 h 162877"/>
                <a:gd name="connsiteX4" fmla="*/ 391478 w 423862"/>
                <a:gd name="connsiteY4" fmla="*/ 162878 h 162877"/>
                <a:gd name="connsiteX5" fmla="*/ 32385 w 423862"/>
                <a:gd name="connsiteY5" fmla="*/ 162878 h 162877"/>
                <a:gd name="connsiteX6" fmla="*/ 0 w 423862"/>
                <a:gd name="connsiteY6" fmla="*/ 130492 h 162877"/>
                <a:gd name="connsiteX7" fmla="*/ 0 w 423862"/>
                <a:gd name="connsiteY7" fmla="*/ 32385 h 162877"/>
                <a:gd name="connsiteX8" fmla="*/ 32385 w 423862"/>
                <a:gd name="connsiteY8" fmla="*/ 0 h 162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3862" h="162877">
                  <a:moveTo>
                    <a:pt x="32385" y="0"/>
                  </a:moveTo>
                  <a:lnTo>
                    <a:pt x="391478" y="0"/>
                  </a:lnTo>
                  <a:cubicBezTo>
                    <a:pt x="409575" y="0"/>
                    <a:pt x="423863" y="14288"/>
                    <a:pt x="423863" y="32385"/>
                  </a:cubicBezTo>
                  <a:lnTo>
                    <a:pt x="423863" y="130492"/>
                  </a:lnTo>
                  <a:cubicBezTo>
                    <a:pt x="423863" y="148590"/>
                    <a:pt x="409575" y="162878"/>
                    <a:pt x="391478" y="162878"/>
                  </a:cubicBezTo>
                  <a:lnTo>
                    <a:pt x="32385" y="162878"/>
                  </a:lnTo>
                  <a:cubicBezTo>
                    <a:pt x="14288" y="162878"/>
                    <a:pt x="0" y="148590"/>
                    <a:pt x="0" y="130492"/>
                  </a:cubicBezTo>
                  <a:lnTo>
                    <a:pt x="0" y="32385"/>
                  </a:lnTo>
                  <a:cubicBezTo>
                    <a:pt x="0" y="14288"/>
                    <a:pt x="14288" y="0"/>
                    <a:pt x="32385" y="0"/>
                  </a:cubicBezTo>
                  <a:close/>
                </a:path>
              </a:pathLst>
            </a:custGeom>
            <a:noFill/>
            <a:ln w="19050" cap="rnd">
              <a:solidFill>
                <a:schemeClr val="accent1">
                  <a:alpha val="82943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 109">
              <a:extLst>
                <a:ext uri="{FF2B5EF4-FFF2-40B4-BE49-F238E27FC236}">
                  <a16:creationId xmlns:a16="http://schemas.microsoft.com/office/drawing/2014/main" xmlns="" id="{A0E022EF-26F7-9FDE-E552-6AC62599870C}"/>
                </a:ext>
              </a:extLst>
            </p:cNvPr>
            <p:cNvSpPr/>
            <p:nvPr/>
          </p:nvSpPr>
          <p:spPr>
            <a:xfrm>
              <a:off x="7239528" y="2736349"/>
              <a:ext cx="64769" cy="9597"/>
            </a:xfrm>
            <a:custGeom>
              <a:avLst/>
              <a:gdLst>
                <a:gd name="connsiteX0" fmla="*/ 0 w 64769"/>
                <a:gd name="connsiteY0" fmla="*/ 0 h 9525"/>
                <a:gd name="connsiteX1" fmla="*/ 64770 w 64769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769" h="9525">
                  <a:moveTo>
                    <a:pt x="0" y="0"/>
                  </a:moveTo>
                  <a:lnTo>
                    <a:pt x="64770" y="0"/>
                  </a:lnTo>
                </a:path>
              </a:pathLst>
            </a:custGeom>
            <a:ln w="19050" cap="rnd">
              <a:solidFill>
                <a:schemeClr val="accent1">
                  <a:alpha val="82943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 110">
              <a:extLst>
                <a:ext uri="{FF2B5EF4-FFF2-40B4-BE49-F238E27FC236}">
                  <a16:creationId xmlns:a16="http://schemas.microsoft.com/office/drawing/2014/main" xmlns="" id="{42BEAEC3-AA27-1DCC-5778-DADE64AB452A}"/>
                </a:ext>
              </a:extLst>
            </p:cNvPr>
            <p:cNvSpPr/>
            <p:nvPr/>
          </p:nvSpPr>
          <p:spPr>
            <a:xfrm>
              <a:off x="7139895" y="2727204"/>
              <a:ext cx="18288" cy="18288"/>
            </a:xfrm>
            <a:custGeom>
              <a:avLst/>
              <a:gdLst>
                <a:gd name="connsiteX0" fmla="*/ 24765 w 49529"/>
                <a:gd name="connsiteY0" fmla="*/ 0 h 49529"/>
                <a:gd name="connsiteX1" fmla="*/ 0 w 49529"/>
                <a:gd name="connsiteY1" fmla="*/ 24765 h 49529"/>
                <a:gd name="connsiteX2" fmla="*/ 24765 w 49529"/>
                <a:gd name="connsiteY2" fmla="*/ 49530 h 49529"/>
                <a:gd name="connsiteX3" fmla="*/ 49530 w 49529"/>
                <a:gd name="connsiteY3" fmla="*/ 24765 h 49529"/>
                <a:gd name="connsiteX4" fmla="*/ 24765 w 49529"/>
                <a:gd name="connsiteY4" fmla="*/ 0 h 4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29" h="49529">
                  <a:moveTo>
                    <a:pt x="24765" y="0"/>
                  </a:moveTo>
                  <a:cubicBezTo>
                    <a:pt x="11430" y="0"/>
                    <a:pt x="0" y="11430"/>
                    <a:pt x="0" y="24765"/>
                  </a:cubicBezTo>
                  <a:cubicBezTo>
                    <a:pt x="0" y="38100"/>
                    <a:pt x="11430" y="49530"/>
                    <a:pt x="24765" y="49530"/>
                  </a:cubicBezTo>
                  <a:cubicBezTo>
                    <a:pt x="38100" y="49530"/>
                    <a:pt x="49530" y="38100"/>
                    <a:pt x="49530" y="24765"/>
                  </a:cubicBezTo>
                  <a:cubicBezTo>
                    <a:pt x="49530" y="11430"/>
                    <a:pt x="39053" y="0"/>
                    <a:pt x="24765" y="0"/>
                  </a:cubicBezTo>
                  <a:close/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3187920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DC PPT v3_1_1">
  <a:themeElements>
    <a:clrScheme name="WDC 2023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4697F3"/>
      </a:accent1>
      <a:accent2>
        <a:srgbClr val="995DFF"/>
      </a:accent2>
      <a:accent3>
        <a:srgbClr val="FC1859"/>
      </a:accent3>
      <a:accent4>
        <a:srgbClr val="5DA7FB"/>
      </a:accent4>
      <a:accent5>
        <a:srgbClr val="995DFF"/>
      </a:accent5>
      <a:accent6>
        <a:srgbClr val="FC1859"/>
      </a:accent6>
      <a:hlink>
        <a:srgbClr val="995DFF"/>
      </a:hlink>
      <a:folHlink>
        <a:srgbClr val="767676"/>
      </a:folHlink>
    </a:clrScheme>
    <a:fontScheme name="FK Grotesk Neue">
      <a:majorFont>
        <a:latin typeface="FK Grotesk Neue"/>
        <a:ea typeface=""/>
        <a:cs typeface=""/>
      </a:majorFont>
      <a:minorFont>
        <a:latin typeface="FK Grotesk Neu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WDC_PPT_Template_v3_1_1_010423 - Minimized" id="{D1842E05-D37B-2A4F-B1A8-65ECE363BC83}" vid="{C13EB33E-A94E-4847-AFA1-28A5074A48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1409</Words>
  <Application>Microsoft Office PowerPoint</Application>
  <PresentationFormat>宽屏</PresentationFormat>
  <Paragraphs>211</Paragraphs>
  <Slides>14</Slides>
  <Notes>7</Notes>
  <HiddenSlides>4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FK Grotesk Neue</vt:lpstr>
      <vt:lpstr>Helvetica Neue</vt:lpstr>
      <vt:lpstr>System Font Regular</vt:lpstr>
      <vt:lpstr>Arial</vt:lpstr>
      <vt:lpstr>Calibri</vt:lpstr>
      <vt:lpstr>Courier New</vt:lpstr>
      <vt:lpstr>Wingdings</vt:lpstr>
      <vt:lpstr>WDC PPT v3_1_1</vt:lpstr>
      <vt:lpstr>Driving SMR Adoption</vt:lpstr>
      <vt:lpstr>Driving SMR Adoption</vt:lpstr>
      <vt:lpstr>What is an SMR HDD?</vt:lpstr>
      <vt:lpstr>UltraSMR and OptiNAND</vt:lpstr>
      <vt:lpstr>Zoned Storage</vt:lpstr>
      <vt:lpstr>Benefits of SMR</vt:lpstr>
      <vt:lpstr>SMR-Friendly vs. SMR-Aware</vt:lpstr>
      <vt:lpstr>Implementing an “SMR-Friendly” Solution</vt:lpstr>
      <vt:lpstr>SMR-Friendly Application Examples</vt:lpstr>
      <vt:lpstr>“DIY” SMR Implementation</vt:lpstr>
      <vt:lpstr>Can Your Customer Use SMR HDDs?</vt:lpstr>
      <vt:lpstr>Engaging with the Customer</vt:lpstr>
      <vt:lpstr>Backup</vt:lpstr>
      <vt:lpstr>Additional Resources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 SMR right for you?</dc:title>
  <dc:creator>Philip Parian</dc:creator>
  <cp:lastModifiedBy>CCJK</cp:lastModifiedBy>
  <cp:revision>3</cp:revision>
  <dcterms:created xsi:type="dcterms:W3CDTF">2023-06-02T18:07:59Z</dcterms:created>
  <dcterms:modified xsi:type="dcterms:W3CDTF">2023-07-28T09:12:33Z</dcterms:modified>
</cp:coreProperties>
</file>

<file path=docProps/thumbnail.jpeg>
</file>